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517E3-4545-41D7-8679-FF841C1B12B8}" type="datetimeFigureOut">
              <a:rPr lang="en-US" smtClean="0"/>
              <a:t>10/21/2014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3CD86D-6122-43DC-8C30-1EC9C14E86D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68829" y="920847"/>
            <a:ext cx="1516104" cy="1069040"/>
            <a:chOff x="1968829" y="920847"/>
            <a:chExt cx="1516104" cy="1069040"/>
          </a:xfrm>
        </p:grpSpPr>
        <p:sp>
          <p:nvSpPr>
            <p:cNvPr id="2" name="Freeform 1"/>
            <p:cNvSpPr/>
            <p:nvPr/>
          </p:nvSpPr>
          <p:spPr>
            <a:xfrm>
              <a:off x="1968829" y="979150"/>
              <a:ext cx="42115" cy="1010737"/>
            </a:xfrm>
            <a:custGeom>
              <a:avLst/>
              <a:gdLst/>
              <a:ahLst/>
              <a:cxnLst/>
              <a:rect l="0" t="0" r="0" b="0"/>
              <a:pathLst>
                <a:path w="42115" h="1010737">
                  <a:moveTo>
                    <a:pt x="42114" y="0"/>
                  </a:moveTo>
                  <a:lnTo>
                    <a:pt x="34878" y="28726"/>
                  </a:lnTo>
                  <a:lnTo>
                    <a:pt x="32235" y="92112"/>
                  </a:lnTo>
                  <a:lnTo>
                    <a:pt x="31714" y="150386"/>
                  </a:lnTo>
                  <a:lnTo>
                    <a:pt x="31623" y="198457"/>
                  </a:lnTo>
                  <a:lnTo>
                    <a:pt x="31596" y="249745"/>
                  </a:lnTo>
                  <a:lnTo>
                    <a:pt x="31588" y="301986"/>
                  </a:lnTo>
                  <a:lnTo>
                    <a:pt x="31586" y="360099"/>
                  </a:lnTo>
                  <a:lnTo>
                    <a:pt x="31585" y="421771"/>
                  </a:lnTo>
                  <a:lnTo>
                    <a:pt x="25996" y="478908"/>
                  </a:lnTo>
                  <a:lnTo>
                    <a:pt x="22520" y="538472"/>
                  </a:lnTo>
                  <a:lnTo>
                    <a:pt x="21490" y="600574"/>
                  </a:lnTo>
                  <a:lnTo>
                    <a:pt x="21185" y="663429"/>
                  </a:lnTo>
                  <a:lnTo>
                    <a:pt x="15506" y="726506"/>
                  </a:lnTo>
                  <a:lnTo>
                    <a:pt x="12003" y="778470"/>
                  </a:lnTo>
                  <a:lnTo>
                    <a:pt x="10965" y="829092"/>
                  </a:lnTo>
                  <a:lnTo>
                    <a:pt x="9445" y="889024"/>
                  </a:lnTo>
                  <a:lnTo>
                    <a:pt x="1474" y="952377"/>
                  </a:lnTo>
                  <a:lnTo>
                    <a:pt x="0" y="1010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53098" y="19372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1827" y="920847"/>
              <a:ext cx="354567" cy="911112"/>
            </a:xfrm>
            <a:custGeom>
              <a:avLst/>
              <a:gdLst/>
              <a:ahLst/>
              <a:cxnLst/>
              <a:rect l="0" t="0" r="0" b="0"/>
              <a:pathLst>
                <a:path w="354567" h="911112">
                  <a:moveTo>
                    <a:pt x="312452" y="300458"/>
                  </a:moveTo>
                  <a:lnTo>
                    <a:pt x="319688" y="272902"/>
                  </a:lnTo>
                  <a:lnTo>
                    <a:pt x="322331" y="216680"/>
                  </a:lnTo>
                  <a:lnTo>
                    <a:pt x="322852" y="160167"/>
                  </a:lnTo>
                  <a:lnTo>
                    <a:pt x="311764" y="112401"/>
                  </a:lnTo>
                  <a:lnTo>
                    <a:pt x="288072" y="72382"/>
                  </a:lnTo>
                  <a:lnTo>
                    <a:pt x="247455" y="28589"/>
                  </a:lnTo>
                  <a:lnTo>
                    <a:pt x="222343" y="11561"/>
                  </a:lnTo>
                  <a:lnTo>
                    <a:pt x="181898" y="0"/>
                  </a:lnTo>
                  <a:lnTo>
                    <a:pt x="140279" y="2163"/>
                  </a:lnTo>
                  <a:lnTo>
                    <a:pt x="103900" y="15803"/>
                  </a:lnTo>
                  <a:lnTo>
                    <a:pt x="53543" y="55068"/>
                  </a:lnTo>
                  <a:lnTo>
                    <a:pt x="26000" y="98565"/>
                  </a:lnTo>
                  <a:lnTo>
                    <a:pt x="8081" y="151524"/>
                  </a:lnTo>
                  <a:lnTo>
                    <a:pt x="0" y="205247"/>
                  </a:lnTo>
                  <a:lnTo>
                    <a:pt x="725" y="251970"/>
                  </a:lnTo>
                  <a:lnTo>
                    <a:pt x="11451" y="310378"/>
                  </a:lnTo>
                  <a:lnTo>
                    <a:pt x="26004" y="360259"/>
                  </a:lnTo>
                  <a:lnTo>
                    <a:pt x="66043" y="423120"/>
                  </a:lnTo>
                  <a:lnTo>
                    <a:pt x="100102" y="448067"/>
                  </a:lnTo>
                  <a:lnTo>
                    <a:pt x="134110" y="462217"/>
                  </a:lnTo>
                  <a:lnTo>
                    <a:pt x="172133" y="465760"/>
                  </a:lnTo>
                  <a:lnTo>
                    <a:pt x="195106" y="462443"/>
                  </a:lnTo>
                  <a:lnTo>
                    <a:pt x="217015" y="450830"/>
                  </a:lnTo>
                  <a:lnTo>
                    <a:pt x="259675" y="414779"/>
                  </a:lnTo>
                  <a:lnTo>
                    <a:pt x="292322" y="366627"/>
                  </a:lnTo>
                  <a:lnTo>
                    <a:pt x="315160" y="305792"/>
                  </a:lnTo>
                  <a:lnTo>
                    <a:pt x="333404" y="248518"/>
                  </a:lnTo>
                  <a:lnTo>
                    <a:pt x="338142" y="235260"/>
                  </a:lnTo>
                  <a:lnTo>
                    <a:pt x="334350" y="282326"/>
                  </a:lnTo>
                  <a:lnTo>
                    <a:pt x="333759" y="336030"/>
                  </a:lnTo>
                  <a:lnTo>
                    <a:pt x="333620" y="379049"/>
                  </a:lnTo>
                  <a:lnTo>
                    <a:pt x="333542" y="439948"/>
                  </a:lnTo>
                  <a:lnTo>
                    <a:pt x="333519" y="490747"/>
                  </a:lnTo>
                  <a:lnTo>
                    <a:pt x="333512" y="539724"/>
                  </a:lnTo>
                  <a:lnTo>
                    <a:pt x="339099" y="598195"/>
                  </a:lnTo>
                  <a:lnTo>
                    <a:pt x="342574" y="646300"/>
                  </a:lnTo>
                  <a:lnTo>
                    <a:pt x="343749" y="707721"/>
                  </a:lnTo>
                  <a:lnTo>
                    <a:pt x="343952" y="760120"/>
                  </a:lnTo>
                  <a:lnTo>
                    <a:pt x="344000" y="803450"/>
                  </a:lnTo>
                  <a:lnTo>
                    <a:pt x="344027" y="862704"/>
                  </a:lnTo>
                  <a:lnTo>
                    <a:pt x="354566" y="911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27005" y="1410818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15236" y="3120"/>
                  </a:lnTo>
                  <a:lnTo>
                    <a:pt x="54689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864431" y="873865"/>
            <a:ext cx="2557953" cy="925785"/>
            <a:chOff x="3864431" y="873865"/>
            <a:chExt cx="2557953" cy="925785"/>
          </a:xfrm>
        </p:grpSpPr>
        <p:sp>
          <p:nvSpPr>
            <p:cNvPr id="7" name="Freeform 6"/>
            <p:cNvSpPr/>
            <p:nvPr/>
          </p:nvSpPr>
          <p:spPr>
            <a:xfrm>
              <a:off x="3864431" y="873865"/>
              <a:ext cx="541322" cy="906101"/>
            </a:xfrm>
            <a:custGeom>
              <a:avLst/>
              <a:gdLst/>
              <a:ahLst/>
              <a:cxnLst/>
              <a:rect l="0" t="0" r="0" b="0"/>
              <a:pathLst>
                <a:path w="541322" h="906101">
                  <a:moveTo>
                    <a:pt x="104812" y="894922"/>
                  </a:moveTo>
                  <a:lnTo>
                    <a:pt x="93634" y="906100"/>
                  </a:lnTo>
                  <a:lnTo>
                    <a:pt x="89171" y="904714"/>
                  </a:lnTo>
                  <a:lnTo>
                    <a:pt x="81093" y="890695"/>
                  </a:lnTo>
                  <a:lnTo>
                    <a:pt x="73611" y="837502"/>
                  </a:lnTo>
                  <a:lnTo>
                    <a:pt x="65200" y="778295"/>
                  </a:lnTo>
                  <a:lnTo>
                    <a:pt x="60320" y="721936"/>
                  </a:lnTo>
                  <a:lnTo>
                    <a:pt x="53780" y="660970"/>
                  </a:lnTo>
                  <a:lnTo>
                    <a:pt x="45252" y="602698"/>
                  </a:lnTo>
                  <a:lnTo>
                    <a:pt x="41541" y="554353"/>
                  </a:lnTo>
                  <a:lnTo>
                    <a:pt x="33519" y="492384"/>
                  </a:lnTo>
                  <a:lnTo>
                    <a:pt x="28706" y="441469"/>
                  </a:lnTo>
                  <a:lnTo>
                    <a:pt x="22991" y="389339"/>
                  </a:lnTo>
                  <a:lnTo>
                    <a:pt x="21297" y="339967"/>
                  </a:lnTo>
                  <a:lnTo>
                    <a:pt x="17676" y="292584"/>
                  </a:lnTo>
                  <a:lnTo>
                    <a:pt x="11561" y="229760"/>
                  </a:lnTo>
                  <a:lnTo>
                    <a:pt x="3117" y="169950"/>
                  </a:lnTo>
                  <a:lnTo>
                    <a:pt x="591" y="115476"/>
                  </a:lnTo>
                  <a:lnTo>
                    <a:pt x="0" y="83688"/>
                  </a:lnTo>
                  <a:lnTo>
                    <a:pt x="2182" y="79189"/>
                  </a:lnTo>
                  <a:lnTo>
                    <a:pt x="5976" y="82038"/>
                  </a:lnTo>
                  <a:lnTo>
                    <a:pt x="19376" y="110875"/>
                  </a:lnTo>
                  <a:lnTo>
                    <a:pt x="39142" y="168975"/>
                  </a:lnTo>
                  <a:lnTo>
                    <a:pt x="60472" y="225014"/>
                  </a:lnTo>
                  <a:lnTo>
                    <a:pt x="75686" y="274901"/>
                  </a:lnTo>
                  <a:lnTo>
                    <a:pt x="95012" y="326727"/>
                  </a:lnTo>
                  <a:lnTo>
                    <a:pt x="112437" y="379127"/>
                  </a:lnTo>
                  <a:lnTo>
                    <a:pt x="128129" y="428579"/>
                  </a:lnTo>
                  <a:lnTo>
                    <a:pt x="147596" y="479106"/>
                  </a:lnTo>
                  <a:lnTo>
                    <a:pt x="168182" y="532291"/>
                  </a:lnTo>
                  <a:lnTo>
                    <a:pt x="189099" y="580805"/>
                  </a:lnTo>
                  <a:lnTo>
                    <a:pt x="222717" y="644011"/>
                  </a:lnTo>
                  <a:lnTo>
                    <a:pt x="247242" y="692936"/>
                  </a:lnTo>
                  <a:lnTo>
                    <a:pt x="286724" y="756409"/>
                  </a:lnTo>
                  <a:lnTo>
                    <a:pt x="338891" y="817959"/>
                  </a:lnTo>
                  <a:lnTo>
                    <a:pt x="394612" y="863050"/>
                  </a:lnTo>
                  <a:lnTo>
                    <a:pt x="406806" y="870164"/>
                  </a:lnTo>
                  <a:lnTo>
                    <a:pt x="435954" y="874950"/>
                  </a:lnTo>
                  <a:lnTo>
                    <a:pt x="464896" y="872008"/>
                  </a:lnTo>
                  <a:lnTo>
                    <a:pt x="485558" y="862901"/>
                  </a:lnTo>
                  <a:lnTo>
                    <a:pt x="502540" y="844816"/>
                  </a:lnTo>
                  <a:lnTo>
                    <a:pt x="516717" y="820010"/>
                  </a:lnTo>
                  <a:lnTo>
                    <a:pt x="530105" y="771990"/>
                  </a:lnTo>
                  <a:lnTo>
                    <a:pt x="535761" y="716168"/>
                  </a:lnTo>
                  <a:lnTo>
                    <a:pt x="541321" y="654199"/>
                  </a:lnTo>
                  <a:lnTo>
                    <a:pt x="537437" y="596898"/>
                  </a:lnTo>
                  <a:lnTo>
                    <a:pt x="536669" y="539349"/>
                  </a:lnTo>
                  <a:lnTo>
                    <a:pt x="536518" y="475988"/>
                  </a:lnTo>
                  <a:lnTo>
                    <a:pt x="533372" y="429202"/>
                  </a:lnTo>
                  <a:lnTo>
                    <a:pt x="528151" y="378295"/>
                  </a:lnTo>
                  <a:lnTo>
                    <a:pt x="523484" y="329286"/>
                  </a:lnTo>
                  <a:lnTo>
                    <a:pt x="517812" y="282010"/>
                  </a:lnTo>
                  <a:lnTo>
                    <a:pt x="510307" y="219222"/>
                  </a:lnTo>
                  <a:lnTo>
                    <a:pt x="506499" y="170370"/>
                  </a:lnTo>
                  <a:lnTo>
                    <a:pt x="497976" y="117101"/>
                  </a:lnTo>
                  <a:lnTo>
                    <a:pt x="491960" y="56493"/>
                  </a:lnTo>
                  <a:lnTo>
                    <a:pt x="4838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8997" y="1442404"/>
              <a:ext cx="177475" cy="307552"/>
            </a:xfrm>
            <a:custGeom>
              <a:avLst/>
              <a:gdLst/>
              <a:ahLst/>
              <a:cxnLst/>
              <a:rect l="0" t="0" r="0" b="0"/>
              <a:pathLst>
                <a:path w="177475" h="307552">
                  <a:moveTo>
                    <a:pt x="120370" y="0"/>
                  </a:moveTo>
                  <a:lnTo>
                    <a:pt x="81997" y="29308"/>
                  </a:lnTo>
                  <a:lnTo>
                    <a:pt x="46702" y="77905"/>
                  </a:lnTo>
                  <a:lnTo>
                    <a:pt x="24190" y="130682"/>
                  </a:lnTo>
                  <a:lnTo>
                    <a:pt x="8478" y="184998"/>
                  </a:lnTo>
                  <a:lnTo>
                    <a:pt x="0" y="220930"/>
                  </a:lnTo>
                  <a:lnTo>
                    <a:pt x="1751" y="247150"/>
                  </a:lnTo>
                  <a:lnTo>
                    <a:pt x="14904" y="282630"/>
                  </a:lnTo>
                  <a:lnTo>
                    <a:pt x="33332" y="298358"/>
                  </a:lnTo>
                  <a:lnTo>
                    <a:pt x="44798" y="304190"/>
                  </a:lnTo>
                  <a:lnTo>
                    <a:pt x="66895" y="307551"/>
                  </a:lnTo>
                  <a:lnTo>
                    <a:pt x="87245" y="303975"/>
                  </a:lnTo>
                  <a:lnTo>
                    <a:pt x="132314" y="276148"/>
                  </a:lnTo>
                  <a:lnTo>
                    <a:pt x="146346" y="259603"/>
                  </a:lnTo>
                  <a:lnTo>
                    <a:pt x="164886" y="214796"/>
                  </a:lnTo>
                  <a:lnTo>
                    <a:pt x="177474" y="160885"/>
                  </a:lnTo>
                  <a:lnTo>
                    <a:pt x="171121" y="108295"/>
                  </a:lnTo>
                  <a:lnTo>
                    <a:pt x="154047" y="54209"/>
                  </a:lnTo>
                  <a:lnTo>
                    <a:pt x="142747" y="37351"/>
                  </a:lnTo>
                  <a:lnTo>
                    <a:pt x="126806" y="25179"/>
                  </a:lnTo>
                  <a:lnTo>
                    <a:pt x="887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98144" y="1431875"/>
              <a:ext cx="196834" cy="321259"/>
            </a:xfrm>
            <a:custGeom>
              <a:avLst/>
              <a:gdLst/>
              <a:ahLst/>
              <a:cxnLst/>
              <a:rect l="0" t="0" r="0" b="0"/>
              <a:pathLst>
                <a:path w="196834" h="321259">
                  <a:moveTo>
                    <a:pt x="18623" y="42114"/>
                  </a:moveTo>
                  <a:lnTo>
                    <a:pt x="3968" y="97255"/>
                  </a:lnTo>
                  <a:lnTo>
                    <a:pt x="0" y="155388"/>
                  </a:lnTo>
                  <a:lnTo>
                    <a:pt x="6346" y="204878"/>
                  </a:lnTo>
                  <a:lnTo>
                    <a:pt x="18971" y="267764"/>
                  </a:lnTo>
                  <a:lnTo>
                    <a:pt x="22364" y="280285"/>
                  </a:lnTo>
                  <a:lnTo>
                    <a:pt x="35493" y="300436"/>
                  </a:lnTo>
                  <a:lnTo>
                    <a:pt x="43908" y="309085"/>
                  </a:lnTo>
                  <a:lnTo>
                    <a:pt x="65735" y="318696"/>
                  </a:lnTo>
                  <a:lnTo>
                    <a:pt x="78107" y="321258"/>
                  </a:lnTo>
                  <a:lnTo>
                    <a:pt x="88694" y="320627"/>
                  </a:lnTo>
                  <a:lnTo>
                    <a:pt x="115944" y="308560"/>
                  </a:lnTo>
                  <a:lnTo>
                    <a:pt x="135576" y="296625"/>
                  </a:lnTo>
                  <a:lnTo>
                    <a:pt x="149760" y="280402"/>
                  </a:lnTo>
                  <a:lnTo>
                    <a:pt x="184380" y="217640"/>
                  </a:lnTo>
                  <a:lnTo>
                    <a:pt x="193688" y="177960"/>
                  </a:lnTo>
                  <a:lnTo>
                    <a:pt x="196833" y="117041"/>
                  </a:lnTo>
                  <a:lnTo>
                    <a:pt x="189049" y="58258"/>
                  </a:lnTo>
                  <a:lnTo>
                    <a:pt x="1765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48394" y="1417724"/>
              <a:ext cx="210061" cy="330007"/>
            </a:xfrm>
            <a:custGeom>
              <a:avLst/>
              <a:gdLst/>
              <a:ahLst/>
              <a:cxnLst/>
              <a:rect l="0" t="0" r="0" b="0"/>
              <a:pathLst>
                <a:path w="210061" h="330007">
                  <a:moveTo>
                    <a:pt x="0" y="161550"/>
                  </a:moveTo>
                  <a:lnTo>
                    <a:pt x="11452" y="218814"/>
                  </a:lnTo>
                  <a:lnTo>
                    <a:pt x="18211" y="268204"/>
                  </a:lnTo>
                  <a:lnTo>
                    <a:pt x="18622" y="290840"/>
                  </a:lnTo>
                  <a:lnTo>
                    <a:pt x="17093" y="288688"/>
                  </a:lnTo>
                  <a:lnTo>
                    <a:pt x="12473" y="257712"/>
                  </a:lnTo>
                  <a:lnTo>
                    <a:pt x="10912" y="194843"/>
                  </a:lnTo>
                  <a:lnTo>
                    <a:pt x="10642" y="143469"/>
                  </a:lnTo>
                  <a:lnTo>
                    <a:pt x="18956" y="82113"/>
                  </a:lnTo>
                  <a:lnTo>
                    <a:pt x="31863" y="28052"/>
                  </a:lnTo>
                  <a:lnTo>
                    <a:pt x="35280" y="16400"/>
                  </a:lnTo>
                  <a:lnTo>
                    <a:pt x="42237" y="8631"/>
                  </a:lnTo>
                  <a:lnTo>
                    <a:pt x="62445" y="0"/>
                  </a:lnTo>
                  <a:lnTo>
                    <a:pt x="87025" y="2402"/>
                  </a:lnTo>
                  <a:lnTo>
                    <a:pt x="111207" y="12439"/>
                  </a:lnTo>
                  <a:lnTo>
                    <a:pt x="153349" y="51837"/>
                  </a:lnTo>
                  <a:lnTo>
                    <a:pt x="175047" y="91395"/>
                  </a:lnTo>
                  <a:lnTo>
                    <a:pt x="197530" y="149989"/>
                  </a:lnTo>
                  <a:lnTo>
                    <a:pt x="207993" y="212559"/>
                  </a:lnTo>
                  <a:lnTo>
                    <a:pt x="210060" y="272838"/>
                  </a:lnTo>
                  <a:lnTo>
                    <a:pt x="209248" y="310988"/>
                  </a:lnTo>
                  <a:lnTo>
                    <a:pt x="207349" y="317327"/>
                  </a:lnTo>
                  <a:lnTo>
                    <a:pt x="200041" y="330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32663" y="1379666"/>
              <a:ext cx="277021" cy="366785"/>
            </a:xfrm>
            <a:custGeom>
              <a:avLst/>
              <a:gdLst/>
              <a:ahLst/>
              <a:cxnLst/>
              <a:rect l="0" t="0" r="0" b="0"/>
              <a:pathLst>
                <a:path w="277021" h="366785">
                  <a:moveTo>
                    <a:pt x="221098" y="10095"/>
                  </a:moveTo>
                  <a:lnTo>
                    <a:pt x="183621" y="1762"/>
                  </a:lnTo>
                  <a:lnTo>
                    <a:pt x="132197" y="0"/>
                  </a:lnTo>
                  <a:lnTo>
                    <a:pt x="107887" y="5999"/>
                  </a:lnTo>
                  <a:lnTo>
                    <a:pt x="54155" y="35509"/>
                  </a:lnTo>
                  <a:lnTo>
                    <a:pt x="37327" y="49076"/>
                  </a:lnTo>
                  <a:lnTo>
                    <a:pt x="20289" y="75457"/>
                  </a:lnTo>
                  <a:lnTo>
                    <a:pt x="7831" y="105501"/>
                  </a:lnTo>
                  <a:lnTo>
                    <a:pt x="7560" y="115813"/>
                  </a:lnTo>
                  <a:lnTo>
                    <a:pt x="13499" y="136630"/>
                  </a:lnTo>
                  <a:lnTo>
                    <a:pt x="27057" y="151341"/>
                  </a:lnTo>
                  <a:lnTo>
                    <a:pt x="35585" y="156901"/>
                  </a:lnTo>
                  <a:lnTo>
                    <a:pt x="69945" y="164727"/>
                  </a:lnTo>
                  <a:lnTo>
                    <a:pt x="128967" y="159256"/>
                  </a:lnTo>
                  <a:lnTo>
                    <a:pt x="166114" y="161136"/>
                  </a:lnTo>
                  <a:lnTo>
                    <a:pt x="210107" y="172252"/>
                  </a:lnTo>
                  <a:lnTo>
                    <a:pt x="236429" y="187863"/>
                  </a:lnTo>
                  <a:lnTo>
                    <a:pt x="259046" y="218485"/>
                  </a:lnTo>
                  <a:lnTo>
                    <a:pt x="274976" y="251605"/>
                  </a:lnTo>
                  <a:lnTo>
                    <a:pt x="277020" y="273020"/>
                  </a:lnTo>
                  <a:lnTo>
                    <a:pt x="268799" y="315365"/>
                  </a:lnTo>
                  <a:lnTo>
                    <a:pt x="253690" y="341401"/>
                  </a:lnTo>
                  <a:lnTo>
                    <a:pt x="237923" y="353484"/>
                  </a:lnTo>
                  <a:lnTo>
                    <a:pt x="218047" y="361584"/>
                  </a:lnTo>
                  <a:lnTo>
                    <a:pt x="164040" y="366784"/>
                  </a:lnTo>
                  <a:lnTo>
                    <a:pt x="102983" y="362222"/>
                  </a:lnTo>
                  <a:lnTo>
                    <a:pt x="43197" y="346700"/>
                  </a:lnTo>
                  <a:lnTo>
                    <a:pt x="17089" y="336388"/>
                  </a:lnTo>
                  <a:lnTo>
                    <a:pt x="0" y="325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80186" y="156874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49263"/>
                  </a:lnTo>
                  <a:lnTo>
                    <a:pt x="1170" y="98174"/>
                  </a:lnTo>
                  <a:lnTo>
                    <a:pt x="8333" y="157216"/>
                  </a:lnTo>
                  <a:lnTo>
                    <a:pt x="12998" y="19047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90715" y="138976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96000" y="1425890"/>
              <a:ext cx="326384" cy="373760"/>
            </a:xfrm>
            <a:custGeom>
              <a:avLst/>
              <a:gdLst/>
              <a:ahLst/>
              <a:cxnLst/>
              <a:rect l="0" t="0" r="0" b="0"/>
              <a:pathLst>
                <a:path w="326384" h="373760">
                  <a:moveTo>
                    <a:pt x="0" y="111270"/>
                  </a:moveTo>
                  <a:lnTo>
                    <a:pt x="14654" y="166411"/>
                  </a:lnTo>
                  <a:lnTo>
                    <a:pt x="28198" y="222205"/>
                  </a:lnTo>
                  <a:lnTo>
                    <a:pt x="40050" y="284673"/>
                  </a:lnTo>
                  <a:lnTo>
                    <a:pt x="48942" y="339671"/>
                  </a:lnTo>
                  <a:lnTo>
                    <a:pt x="50376" y="373397"/>
                  </a:lnTo>
                  <a:lnTo>
                    <a:pt x="48792" y="373759"/>
                  </a:lnTo>
                  <a:lnTo>
                    <a:pt x="46566" y="370491"/>
                  </a:lnTo>
                  <a:lnTo>
                    <a:pt x="28128" y="315884"/>
                  </a:lnTo>
                  <a:lnTo>
                    <a:pt x="15743" y="267433"/>
                  </a:lnTo>
                  <a:lnTo>
                    <a:pt x="12073" y="212913"/>
                  </a:lnTo>
                  <a:lnTo>
                    <a:pt x="10986" y="152305"/>
                  </a:lnTo>
                  <a:lnTo>
                    <a:pt x="13072" y="113130"/>
                  </a:lnTo>
                  <a:lnTo>
                    <a:pt x="33474" y="52973"/>
                  </a:lnTo>
                  <a:lnTo>
                    <a:pt x="48803" y="30378"/>
                  </a:lnTo>
                  <a:lnTo>
                    <a:pt x="71213" y="12537"/>
                  </a:lnTo>
                  <a:lnTo>
                    <a:pt x="96771" y="3048"/>
                  </a:lnTo>
                  <a:lnTo>
                    <a:pt x="122558" y="0"/>
                  </a:lnTo>
                  <a:lnTo>
                    <a:pt x="145717" y="2545"/>
                  </a:lnTo>
                  <a:lnTo>
                    <a:pt x="184075" y="21734"/>
                  </a:lnTo>
                  <a:lnTo>
                    <a:pt x="237552" y="65489"/>
                  </a:lnTo>
                  <a:lnTo>
                    <a:pt x="253789" y="92246"/>
                  </a:lnTo>
                  <a:lnTo>
                    <a:pt x="277040" y="153563"/>
                  </a:lnTo>
                  <a:lnTo>
                    <a:pt x="297889" y="209170"/>
                  </a:lnTo>
                  <a:lnTo>
                    <a:pt x="307870" y="236669"/>
                  </a:lnTo>
                  <a:lnTo>
                    <a:pt x="317397" y="289505"/>
                  </a:lnTo>
                  <a:lnTo>
                    <a:pt x="326383" y="311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484518" y="2403092"/>
            <a:ext cx="4264629" cy="1155541"/>
            <a:chOff x="1484518" y="2403092"/>
            <a:chExt cx="4264629" cy="1155541"/>
          </a:xfrm>
        </p:grpSpPr>
        <p:sp>
          <p:nvSpPr>
            <p:cNvPr id="16" name="Freeform 15"/>
            <p:cNvSpPr/>
            <p:nvPr/>
          </p:nvSpPr>
          <p:spPr>
            <a:xfrm>
              <a:off x="1758259" y="2747937"/>
              <a:ext cx="63172" cy="715939"/>
            </a:xfrm>
            <a:custGeom>
              <a:avLst/>
              <a:gdLst/>
              <a:ahLst/>
              <a:cxnLst/>
              <a:rect l="0" t="0" r="0" b="0"/>
              <a:pathLst>
                <a:path w="63172" h="715939">
                  <a:moveTo>
                    <a:pt x="63171" y="715938"/>
                  </a:moveTo>
                  <a:lnTo>
                    <a:pt x="54837" y="663888"/>
                  </a:lnTo>
                  <a:lnTo>
                    <a:pt x="53293" y="607709"/>
                  </a:lnTo>
                  <a:lnTo>
                    <a:pt x="52835" y="549729"/>
                  </a:lnTo>
                  <a:lnTo>
                    <a:pt x="49580" y="498625"/>
                  </a:lnTo>
                  <a:lnTo>
                    <a:pt x="43588" y="439436"/>
                  </a:lnTo>
                  <a:lnTo>
                    <a:pt x="42551" y="391206"/>
                  </a:lnTo>
                  <a:lnTo>
                    <a:pt x="36654" y="339871"/>
                  </a:lnTo>
                  <a:lnTo>
                    <a:pt x="27498" y="282027"/>
                  </a:lnTo>
                  <a:lnTo>
                    <a:pt x="17376" y="226024"/>
                  </a:lnTo>
                  <a:lnTo>
                    <a:pt x="6968" y="172385"/>
                  </a:lnTo>
                  <a:lnTo>
                    <a:pt x="13243" y="119448"/>
                  </a:lnTo>
                  <a:lnTo>
                    <a:pt x="13152" y="77896"/>
                  </a:lnTo>
                  <a:lnTo>
                    <a:pt x="2540" y="247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4518" y="2664357"/>
              <a:ext cx="757544" cy="894276"/>
            </a:xfrm>
            <a:custGeom>
              <a:avLst/>
              <a:gdLst/>
              <a:ahLst/>
              <a:cxnLst/>
              <a:rect l="0" t="0" r="0" b="0"/>
              <a:pathLst>
                <a:path w="757544" h="894276">
                  <a:moveTo>
                    <a:pt x="0" y="188865"/>
                  </a:moveTo>
                  <a:lnTo>
                    <a:pt x="14572" y="146174"/>
                  </a:lnTo>
                  <a:lnTo>
                    <a:pt x="39403" y="110113"/>
                  </a:lnTo>
                  <a:lnTo>
                    <a:pt x="99830" y="61858"/>
                  </a:lnTo>
                  <a:lnTo>
                    <a:pt x="154770" y="31456"/>
                  </a:lnTo>
                  <a:lnTo>
                    <a:pt x="202927" y="14186"/>
                  </a:lnTo>
                  <a:lnTo>
                    <a:pt x="257828" y="4268"/>
                  </a:lnTo>
                  <a:lnTo>
                    <a:pt x="302153" y="1537"/>
                  </a:lnTo>
                  <a:lnTo>
                    <a:pt x="356379" y="0"/>
                  </a:lnTo>
                  <a:lnTo>
                    <a:pt x="415453" y="7886"/>
                  </a:lnTo>
                  <a:lnTo>
                    <a:pt x="478622" y="24118"/>
                  </a:lnTo>
                  <a:lnTo>
                    <a:pt x="536204" y="52946"/>
                  </a:lnTo>
                  <a:lnTo>
                    <a:pt x="595563" y="88385"/>
                  </a:lnTo>
                  <a:lnTo>
                    <a:pt x="643255" y="136856"/>
                  </a:lnTo>
                  <a:lnTo>
                    <a:pt x="654388" y="160681"/>
                  </a:lnTo>
                  <a:lnTo>
                    <a:pt x="662846" y="185697"/>
                  </a:lnTo>
                  <a:lnTo>
                    <a:pt x="701147" y="246680"/>
                  </a:lnTo>
                  <a:lnTo>
                    <a:pt x="722591" y="301498"/>
                  </a:lnTo>
                  <a:lnTo>
                    <a:pt x="745025" y="357386"/>
                  </a:lnTo>
                  <a:lnTo>
                    <a:pt x="755478" y="413486"/>
                  </a:lnTo>
                  <a:lnTo>
                    <a:pt x="757543" y="469628"/>
                  </a:lnTo>
                  <a:lnTo>
                    <a:pt x="754832" y="528897"/>
                  </a:lnTo>
                  <a:lnTo>
                    <a:pt x="743377" y="585405"/>
                  </a:lnTo>
                  <a:lnTo>
                    <a:pt x="721445" y="637598"/>
                  </a:lnTo>
                  <a:lnTo>
                    <a:pt x="687662" y="693708"/>
                  </a:lnTo>
                  <a:lnTo>
                    <a:pt x="641288" y="743687"/>
                  </a:lnTo>
                  <a:lnTo>
                    <a:pt x="588301" y="788786"/>
                  </a:lnTo>
                  <a:lnTo>
                    <a:pt x="536004" y="819842"/>
                  </a:lnTo>
                  <a:lnTo>
                    <a:pt x="480614" y="848506"/>
                  </a:lnTo>
                  <a:lnTo>
                    <a:pt x="423442" y="868293"/>
                  </a:lnTo>
                  <a:lnTo>
                    <a:pt x="360157" y="883467"/>
                  </a:lnTo>
                  <a:lnTo>
                    <a:pt x="296660" y="892140"/>
                  </a:lnTo>
                  <a:lnTo>
                    <a:pt x="236197" y="893853"/>
                  </a:lnTo>
                  <a:lnTo>
                    <a:pt x="179194" y="894192"/>
                  </a:lnTo>
                  <a:lnTo>
                    <a:pt x="122874" y="894258"/>
                  </a:lnTo>
                  <a:lnTo>
                    <a:pt x="64132" y="894272"/>
                  </a:lnTo>
                  <a:lnTo>
                    <a:pt x="42114" y="894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16269" y="3211191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9065" y="58617"/>
                  </a:lnTo>
                  <a:lnTo>
                    <a:pt x="11409" y="112791"/>
                  </a:lnTo>
                  <a:lnTo>
                    <a:pt x="21924" y="165433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05741" y="3063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42611" y="3095378"/>
              <a:ext cx="115815" cy="285453"/>
            </a:xfrm>
            <a:custGeom>
              <a:avLst/>
              <a:gdLst/>
              <a:ahLst/>
              <a:cxnLst/>
              <a:rect l="0" t="0" r="0" b="0"/>
              <a:pathLst>
                <a:path w="115815" h="285453">
                  <a:moveTo>
                    <a:pt x="0" y="157927"/>
                  </a:moveTo>
                  <a:lnTo>
                    <a:pt x="17958" y="220208"/>
                  </a:lnTo>
                  <a:lnTo>
                    <a:pt x="35149" y="282534"/>
                  </a:lnTo>
                  <a:lnTo>
                    <a:pt x="36301" y="285452"/>
                  </a:lnTo>
                  <a:lnTo>
                    <a:pt x="23748" y="232159"/>
                  </a:lnTo>
                  <a:lnTo>
                    <a:pt x="13486" y="178396"/>
                  </a:lnTo>
                  <a:lnTo>
                    <a:pt x="5524" y="122716"/>
                  </a:lnTo>
                  <a:lnTo>
                    <a:pt x="7226" y="86273"/>
                  </a:lnTo>
                  <a:lnTo>
                    <a:pt x="20728" y="53248"/>
                  </a:lnTo>
                  <a:lnTo>
                    <a:pt x="39547" y="26825"/>
                  </a:lnTo>
                  <a:lnTo>
                    <a:pt x="65530" y="976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44792" y="3066739"/>
              <a:ext cx="198455" cy="316187"/>
            </a:xfrm>
            <a:custGeom>
              <a:avLst/>
              <a:gdLst/>
              <a:ahLst/>
              <a:cxnLst/>
              <a:rect l="0" t="0" r="0" b="0"/>
              <a:pathLst>
                <a:path w="198455" h="316187">
                  <a:moveTo>
                    <a:pt x="18917" y="112867"/>
                  </a:moveTo>
                  <a:lnTo>
                    <a:pt x="56395" y="121200"/>
                  </a:lnTo>
                  <a:lnTo>
                    <a:pt x="107819" y="122962"/>
                  </a:lnTo>
                  <a:lnTo>
                    <a:pt x="143525" y="117678"/>
                  </a:lnTo>
                  <a:lnTo>
                    <a:pt x="170742" y="103114"/>
                  </a:lnTo>
                  <a:lnTo>
                    <a:pt x="193624" y="83981"/>
                  </a:lnTo>
                  <a:lnTo>
                    <a:pt x="197390" y="74892"/>
                  </a:lnTo>
                  <a:lnTo>
                    <a:pt x="198454" y="52315"/>
                  </a:lnTo>
                  <a:lnTo>
                    <a:pt x="191908" y="32923"/>
                  </a:lnTo>
                  <a:lnTo>
                    <a:pt x="186887" y="24476"/>
                  </a:lnTo>
                  <a:lnTo>
                    <a:pt x="171950" y="11971"/>
                  </a:lnTo>
                  <a:lnTo>
                    <a:pt x="152442" y="3683"/>
                  </a:lnTo>
                  <a:lnTo>
                    <a:pt x="128175" y="0"/>
                  </a:lnTo>
                  <a:lnTo>
                    <a:pt x="104911" y="4602"/>
                  </a:lnTo>
                  <a:lnTo>
                    <a:pt x="75203" y="20347"/>
                  </a:lnTo>
                  <a:lnTo>
                    <a:pt x="44203" y="46628"/>
                  </a:lnTo>
                  <a:lnTo>
                    <a:pt x="28229" y="72963"/>
                  </a:lnTo>
                  <a:lnTo>
                    <a:pt x="8691" y="126806"/>
                  </a:lnTo>
                  <a:lnTo>
                    <a:pt x="0" y="180221"/>
                  </a:lnTo>
                  <a:lnTo>
                    <a:pt x="9595" y="238373"/>
                  </a:lnTo>
                  <a:lnTo>
                    <a:pt x="17114" y="258725"/>
                  </a:lnTo>
                  <a:lnTo>
                    <a:pt x="47680" y="298205"/>
                  </a:lnTo>
                  <a:lnTo>
                    <a:pt x="73843" y="314141"/>
                  </a:lnTo>
                  <a:lnTo>
                    <a:pt x="96751" y="316186"/>
                  </a:lnTo>
                  <a:lnTo>
                    <a:pt x="143996" y="307967"/>
                  </a:lnTo>
                  <a:lnTo>
                    <a:pt x="197902" y="281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79381" y="3060000"/>
              <a:ext cx="215998" cy="241940"/>
            </a:xfrm>
            <a:custGeom>
              <a:avLst/>
              <a:gdLst/>
              <a:ahLst/>
              <a:cxnLst/>
              <a:rect l="0" t="0" r="0" b="0"/>
              <a:pathLst>
                <a:path w="215998" h="241940">
                  <a:moveTo>
                    <a:pt x="152826" y="56435"/>
                  </a:moveTo>
                  <a:lnTo>
                    <a:pt x="147237" y="34078"/>
                  </a:lnTo>
                  <a:lnTo>
                    <a:pt x="142081" y="26323"/>
                  </a:lnTo>
                  <a:lnTo>
                    <a:pt x="126993" y="14586"/>
                  </a:lnTo>
                  <a:lnTo>
                    <a:pt x="98769" y="1401"/>
                  </a:lnTo>
                  <a:lnTo>
                    <a:pt x="75378" y="0"/>
                  </a:lnTo>
                  <a:lnTo>
                    <a:pt x="51724" y="4447"/>
                  </a:lnTo>
                  <a:lnTo>
                    <a:pt x="33412" y="14222"/>
                  </a:lnTo>
                  <a:lnTo>
                    <a:pt x="9950" y="38468"/>
                  </a:lnTo>
                  <a:lnTo>
                    <a:pt x="1588" y="64048"/>
                  </a:lnTo>
                  <a:lnTo>
                    <a:pt x="0" y="105094"/>
                  </a:lnTo>
                  <a:lnTo>
                    <a:pt x="14287" y="167261"/>
                  </a:lnTo>
                  <a:lnTo>
                    <a:pt x="38069" y="202155"/>
                  </a:lnTo>
                  <a:lnTo>
                    <a:pt x="65297" y="231578"/>
                  </a:lnTo>
                  <a:lnTo>
                    <a:pt x="85458" y="239561"/>
                  </a:lnTo>
                  <a:lnTo>
                    <a:pt x="110017" y="241939"/>
                  </a:lnTo>
                  <a:lnTo>
                    <a:pt x="172174" y="230920"/>
                  </a:lnTo>
                  <a:lnTo>
                    <a:pt x="215997" y="214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22128" y="2726880"/>
              <a:ext cx="52235" cy="526426"/>
            </a:xfrm>
            <a:custGeom>
              <a:avLst/>
              <a:gdLst/>
              <a:ahLst/>
              <a:cxnLst/>
              <a:rect l="0" t="0" r="0" b="0"/>
              <a:pathLst>
                <a:path w="52235" h="526426">
                  <a:moveTo>
                    <a:pt x="52234" y="0"/>
                  </a:moveTo>
                  <a:lnTo>
                    <a:pt x="41056" y="22357"/>
                  </a:lnTo>
                  <a:lnTo>
                    <a:pt x="34104" y="69796"/>
                  </a:lnTo>
                  <a:lnTo>
                    <a:pt x="10048" y="131897"/>
                  </a:lnTo>
                  <a:lnTo>
                    <a:pt x="1657" y="189224"/>
                  </a:lnTo>
                  <a:lnTo>
                    <a:pt x="0" y="245608"/>
                  </a:lnTo>
                  <a:lnTo>
                    <a:pt x="842" y="301806"/>
                  </a:lnTo>
                  <a:lnTo>
                    <a:pt x="7941" y="357967"/>
                  </a:lnTo>
                  <a:lnTo>
                    <a:pt x="12594" y="406321"/>
                  </a:lnTo>
                  <a:lnTo>
                    <a:pt x="21382" y="458864"/>
                  </a:lnTo>
                  <a:lnTo>
                    <a:pt x="28275" y="497828"/>
                  </a:lnTo>
                  <a:lnTo>
                    <a:pt x="31177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53264" y="2941913"/>
              <a:ext cx="347441" cy="37652"/>
            </a:xfrm>
            <a:custGeom>
              <a:avLst/>
              <a:gdLst/>
              <a:ahLst/>
              <a:cxnLst/>
              <a:rect l="0" t="0" r="0" b="0"/>
              <a:pathLst>
                <a:path w="347441" h="37652">
                  <a:moveTo>
                    <a:pt x="347440" y="6066"/>
                  </a:moveTo>
                  <a:lnTo>
                    <a:pt x="298177" y="4896"/>
                  </a:lnTo>
                  <a:lnTo>
                    <a:pt x="248096" y="0"/>
                  </a:lnTo>
                  <a:lnTo>
                    <a:pt x="195042" y="4918"/>
                  </a:lnTo>
                  <a:lnTo>
                    <a:pt x="136559" y="12615"/>
                  </a:lnTo>
                  <a:lnTo>
                    <a:pt x="82836" y="16585"/>
                  </a:lnTo>
                  <a:lnTo>
                    <a:pt x="28407" y="27814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02982" y="2509581"/>
              <a:ext cx="334718" cy="775311"/>
            </a:xfrm>
            <a:custGeom>
              <a:avLst/>
              <a:gdLst/>
              <a:ahLst/>
              <a:cxnLst/>
              <a:rect l="0" t="0" r="0" b="0"/>
              <a:pathLst>
                <a:path w="334718" h="775311">
                  <a:moveTo>
                    <a:pt x="8334" y="775310"/>
                  </a:moveTo>
                  <a:lnTo>
                    <a:pt x="0" y="737832"/>
                  </a:lnTo>
                  <a:lnTo>
                    <a:pt x="1575" y="702984"/>
                  </a:lnTo>
                  <a:lnTo>
                    <a:pt x="8614" y="640743"/>
                  </a:lnTo>
                  <a:lnTo>
                    <a:pt x="16491" y="585559"/>
                  </a:lnTo>
                  <a:lnTo>
                    <a:pt x="18394" y="529598"/>
                  </a:lnTo>
                  <a:lnTo>
                    <a:pt x="26005" y="466248"/>
                  </a:lnTo>
                  <a:lnTo>
                    <a:pt x="28722" y="404342"/>
                  </a:lnTo>
                  <a:lnTo>
                    <a:pt x="32603" y="370619"/>
                  </a:lnTo>
                  <a:lnTo>
                    <a:pt x="51009" y="319919"/>
                  </a:lnTo>
                  <a:lnTo>
                    <a:pt x="59007" y="257154"/>
                  </a:lnTo>
                  <a:lnTo>
                    <a:pt x="63512" y="206101"/>
                  </a:lnTo>
                  <a:lnTo>
                    <a:pt x="69136" y="147691"/>
                  </a:lnTo>
                  <a:lnTo>
                    <a:pt x="73922" y="91000"/>
                  </a:lnTo>
                  <a:lnTo>
                    <a:pt x="86020" y="34814"/>
                  </a:lnTo>
                  <a:lnTo>
                    <a:pt x="101802" y="3872"/>
                  </a:lnTo>
                  <a:lnTo>
                    <a:pt x="108080" y="145"/>
                  </a:lnTo>
                  <a:lnTo>
                    <a:pt x="114606" y="0"/>
                  </a:lnTo>
                  <a:lnTo>
                    <a:pt x="121296" y="2243"/>
                  </a:lnTo>
                  <a:lnTo>
                    <a:pt x="134968" y="17214"/>
                  </a:lnTo>
                  <a:lnTo>
                    <a:pt x="147674" y="41805"/>
                  </a:lnTo>
                  <a:lnTo>
                    <a:pt x="161404" y="91602"/>
                  </a:lnTo>
                  <a:lnTo>
                    <a:pt x="176523" y="144767"/>
                  </a:lnTo>
                  <a:lnTo>
                    <a:pt x="196364" y="199983"/>
                  </a:lnTo>
                  <a:lnTo>
                    <a:pt x="210406" y="247523"/>
                  </a:lnTo>
                  <a:lnTo>
                    <a:pt x="221975" y="298654"/>
                  </a:lnTo>
                  <a:lnTo>
                    <a:pt x="227223" y="350849"/>
                  </a:lnTo>
                  <a:lnTo>
                    <a:pt x="234367" y="403359"/>
                  </a:lnTo>
                  <a:lnTo>
                    <a:pt x="248431" y="466268"/>
                  </a:lnTo>
                  <a:lnTo>
                    <a:pt x="264827" y="515416"/>
                  </a:lnTo>
                  <a:lnTo>
                    <a:pt x="281441" y="574537"/>
                  </a:lnTo>
                  <a:lnTo>
                    <a:pt x="299539" y="636956"/>
                  </a:lnTo>
                  <a:lnTo>
                    <a:pt x="322748" y="696476"/>
                  </a:lnTo>
                  <a:lnTo>
                    <a:pt x="334717" y="733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42901" y="3012704"/>
              <a:ext cx="231628" cy="30032"/>
            </a:xfrm>
            <a:custGeom>
              <a:avLst/>
              <a:gdLst/>
              <a:ahLst/>
              <a:cxnLst/>
              <a:rect l="0" t="0" r="0" b="0"/>
              <a:pathLst>
                <a:path w="231628" h="30032">
                  <a:moveTo>
                    <a:pt x="231627" y="30031"/>
                  </a:moveTo>
                  <a:lnTo>
                    <a:pt x="213646" y="14390"/>
                  </a:lnTo>
                  <a:lnTo>
                    <a:pt x="196730" y="6312"/>
                  </a:lnTo>
                  <a:lnTo>
                    <a:pt x="140463" y="0"/>
                  </a:lnTo>
                  <a:lnTo>
                    <a:pt x="79262" y="1872"/>
                  </a:lnTo>
                  <a:lnTo>
                    <a:pt x="24130" y="16445"/>
                  </a:lnTo>
                  <a:lnTo>
                    <a:pt x="0" y="30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66591" y="2543659"/>
              <a:ext cx="208773" cy="764650"/>
            </a:xfrm>
            <a:custGeom>
              <a:avLst/>
              <a:gdLst/>
              <a:ahLst/>
              <a:cxnLst/>
              <a:rect l="0" t="0" r="0" b="0"/>
              <a:pathLst>
                <a:path w="208773" h="764650">
                  <a:moveTo>
                    <a:pt x="150093" y="572776"/>
                  </a:moveTo>
                  <a:lnTo>
                    <a:pt x="130964" y="520071"/>
                  </a:lnTo>
                  <a:lnTo>
                    <a:pt x="119754" y="504118"/>
                  </a:lnTo>
                  <a:lnTo>
                    <a:pt x="100734" y="495468"/>
                  </a:lnTo>
                  <a:lnTo>
                    <a:pt x="89111" y="493161"/>
                  </a:lnTo>
                  <a:lnTo>
                    <a:pt x="66838" y="496837"/>
                  </a:lnTo>
                  <a:lnTo>
                    <a:pt x="37687" y="512061"/>
                  </a:lnTo>
                  <a:lnTo>
                    <a:pt x="29532" y="518261"/>
                  </a:lnTo>
                  <a:lnTo>
                    <a:pt x="17351" y="537629"/>
                  </a:lnTo>
                  <a:lnTo>
                    <a:pt x="0" y="588190"/>
                  </a:lnTo>
                  <a:lnTo>
                    <a:pt x="75" y="629335"/>
                  </a:lnTo>
                  <a:lnTo>
                    <a:pt x="11752" y="683991"/>
                  </a:lnTo>
                  <a:lnTo>
                    <a:pt x="42029" y="740626"/>
                  </a:lnTo>
                  <a:lnTo>
                    <a:pt x="58780" y="755781"/>
                  </a:lnTo>
                  <a:lnTo>
                    <a:pt x="68161" y="761459"/>
                  </a:lnTo>
                  <a:lnTo>
                    <a:pt x="87942" y="764649"/>
                  </a:lnTo>
                  <a:lnTo>
                    <a:pt x="98131" y="763863"/>
                  </a:lnTo>
                  <a:lnTo>
                    <a:pt x="118810" y="750510"/>
                  </a:lnTo>
                  <a:lnTo>
                    <a:pt x="138529" y="727808"/>
                  </a:lnTo>
                  <a:lnTo>
                    <a:pt x="167132" y="668694"/>
                  </a:lnTo>
                  <a:lnTo>
                    <a:pt x="184394" y="611610"/>
                  </a:lnTo>
                  <a:lnTo>
                    <a:pt x="191833" y="554104"/>
                  </a:lnTo>
                  <a:lnTo>
                    <a:pt x="198985" y="504722"/>
                  </a:lnTo>
                  <a:lnTo>
                    <a:pt x="201624" y="453046"/>
                  </a:lnTo>
                  <a:lnTo>
                    <a:pt x="202406" y="400690"/>
                  </a:lnTo>
                  <a:lnTo>
                    <a:pt x="203808" y="346963"/>
                  </a:lnTo>
                  <a:lnTo>
                    <a:pt x="208772" y="289449"/>
                  </a:lnTo>
                  <a:lnTo>
                    <a:pt x="203874" y="240563"/>
                  </a:lnTo>
                  <a:lnTo>
                    <a:pt x="196184" y="190723"/>
                  </a:lnTo>
                  <a:lnTo>
                    <a:pt x="189873" y="131367"/>
                  </a:lnTo>
                  <a:lnTo>
                    <a:pt x="177707" y="74583"/>
                  </a:lnTo>
                  <a:lnTo>
                    <a:pt x="155634" y="20645"/>
                  </a:lnTo>
                  <a:lnTo>
                    <a:pt x="142417" y="1391"/>
                  </a:lnTo>
                  <a:lnTo>
                    <a:pt x="135617" y="0"/>
                  </a:lnTo>
                  <a:lnTo>
                    <a:pt x="128744" y="3752"/>
                  </a:lnTo>
                  <a:lnTo>
                    <a:pt x="121822" y="10933"/>
                  </a:lnTo>
                  <a:lnTo>
                    <a:pt x="114131" y="34509"/>
                  </a:lnTo>
                  <a:lnTo>
                    <a:pt x="109802" y="86906"/>
                  </a:lnTo>
                  <a:lnTo>
                    <a:pt x="108519" y="144935"/>
                  </a:lnTo>
                  <a:lnTo>
                    <a:pt x="108139" y="194884"/>
                  </a:lnTo>
                  <a:lnTo>
                    <a:pt x="111146" y="243609"/>
                  </a:lnTo>
                  <a:lnTo>
                    <a:pt x="113207" y="287682"/>
                  </a:lnTo>
                  <a:lnTo>
                    <a:pt x="112647" y="330376"/>
                  </a:lnTo>
                  <a:lnTo>
                    <a:pt x="117350" y="386724"/>
                  </a:lnTo>
                  <a:lnTo>
                    <a:pt x="126684" y="446424"/>
                  </a:lnTo>
                  <a:lnTo>
                    <a:pt x="136398" y="505573"/>
                  </a:lnTo>
                  <a:lnTo>
                    <a:pt x="150161" y="559371"/>
                  </a:lnTo>
                  <a:lnTo>
                    <a:pt x="168819" y="621747"/>
                  </a:lnTo>
                  <a:lnTo>
                    <a:pt x="192207" y="667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06764" y="2403092"/>
              <a:ext cx="199475" cy="871483"/>
            </a:xfrm>
            <a:custGeom>
              <a:avLst/>
              <a:gdLst/>
              <a:ahLst/>
              <a:cxnLst/>
              <a:rect l="0" t="0" r="0" b="0"/>
              <a:pathLst>
                <a:path w="199475" h="871483">
                  <a:moveTo>
                    <a:pt x="125774" y="660700"/>
                  </a:moveTo>
                  <a:lnTo>
                    <a:pt x="111120" y="607673"/>
                  </a:lnTo>
                  <a:lnTo>
                    <a:pt x="105476" y="599612"/>
                  </a:lnTo>
                  <a:lnTo>
                    <a:pt x="89847" y="587537"/>
                  </a:lnTo>
                  <a:lnTo>
                    <a:pt x="71203" y="584509"/>
                  </a:lnTo>
                  <a:lnTo>
                    <a:pt x="61317" y="585340"/>
                  </a:lnTo>
                  <a:lnTo>
                    <a:pt x="44094" y="592502"/>
                  </a:lnTo>
                  <a:lnTo>
                    <a:pt x="28641" y="604654"/>
                  </a:lnTo>
                  <a:lnTo>
                    <a:pt x="13974" y="621753"/>
                  </a:lnTo>
                  <a:lnTo>
                    <a:pt x="5895" y="647290"/>
                  </a:lnTo>
                  <a:lnTo>
                    <a:pt x="1347" y="694551"/>
                  </a:lnTo>
                  <a:lnTo>
                    <a:pt x="0" y="745599"/>
                  </a:lnTo>
                  <a:lnTo>
                    <a:pt x="2024" y="779152"/>
                  </a:lnTo>
                  <a:lnTo>
                    <a:pt x="22388" y="835700"/>
                  </a:lnTo>
                  <a:lnTo>
                    <a:pt x="36541" y="856631"/>
                  </a:lnTo>
                  <a:lnTo>
                    <a:pt x="54530" y="869833"/>
                  </a:lnTo>
                  <a:lnTo>
                    <a:pt x="63070" y="871482"/>
                  </a:lnTo>
                  <a:lnTo>
                    <a:pt x="71103" y="870242"/>
                  </a:lnTo>
                  <a:lnTo>
                    <a:pt x="78799" y="867075"/>
                  </a:lnTo>
                  <a:lnTo>
                    <a:pt x="100807" y="845851"/>
                  </a:lnTo>
                  <a:lnTo>
                    <a:pt x="122146" y="806157"/>
                  </a:lnTo>
                  <a:lnTo>
                    <a:pt x="134677" y="749917"/>
                  </a:lnTo>
                  <a:lnTo>
                    <a:pt x="150589" y="687354"/>
                  </a:lnTo>
                  <a:lnTo>
                    <a:pt x="157193" y="625108"/>
                  </a:lnTo>
                  <a:lnTo>
                    <a:pt x="165429" y="563419"/>
                  </a:lnTo>
                  <a:lnTo>
                    <a:pt x="167160" y="509434"/>
                  </a:lnTo>
                  <a:lnTo>
                    <a:pt x="167673" y="452104"/>
                  </a:lnTo>
                  <a:lnTo>
                    <a:pt x="167825" y="398073"/>
                  </a:lnTo>
                  <a:lnTo>
                    <a:pt x="167870" y="341899"/>
                  </a:lnTo>
                  <a:lnTo>
                    <a:pt x="164764" y="287041"/>
                  </a:lnTo>
                  <a:lnTo>
                    <a:pt x="159554" y="238031"/>
                  </a:lnTo>
                  <a:lnTo>
                    <a:pt x="152204" y="174658"/>
                  </a:lnTo>
                  <a:lnTo>
                    <a:pt x="139487" y="118249"/>
                  </a:lnTo>
                  <a:lnTo>
                    <a:pt x="122222" y="61238"/>
                  </a:lnTo>
                  <a:lnTo>
                    <a:pt x="107049" y="19763"/>
                  </a:lnTo>
                  <a:lnTo>
                    <a:pt x="95615" y="3052"/>
                  </a:lnTo>
                  <a:lnTo>
                    <a:pt x="89291" y="0"/>
                  </a:lnTo>
                  <a:lnTo>
                    <a:pt x="82734" y="305"/>
                  </a:lnTo>
                  <a:lnTo>
                    <a:pt x="76024" y="2848"/>
                  </a:lnTo>
                  <a:lnTo>
                    <a:pt x="65449" y="18151"/>
                  </a:lnTo>
                  <a:lnTo>
                    <a:pt x="58019" y="42891"/>
                  </a:lnTo>
                  <a:lnTo>
                    <a:pt x="55006" y="93940"/>
                  </a:lnTo>
                  <a:lnTo>
                    <a:pt x="60756" y="157417"/>
                  </a:lnTo>
                  <a:lnTo>
                    <a:pt x="62238" y="220345"/>
                  </a:lnTo>
                  <a:lnTo>
                    <a:pt x="68085" y="269222"/>
                  </a:lnTo>
                  <a:lnTo>
                    <a:pt x="73305" y="329734"/>
                  </a:lnTo>
                  <a:lnTo>
                    <a:pt x="81268" y="389867"/>
                  </a:lnTo>
                  <a:lnTo>
                    <a:pt x="83188" y="452135"/>
                  </a:lnTo>
                  <a:lnTo>
                    <a:pt x="89110" y="500897"/>
                  </a:lnTo>
                  <a:lnTo>
                    <a:pt x="101591" y="561371"/>
                  </a:lnTo>
                  <a:lnTo>
                    <a:pt x="115322" y="615257"/>
                  </a:lnTo>
                  <a:lnTo>
                    <a:pt x="135143" y="671960"/>
                  </a:lnTo>
                  <a:lnTo>
                    <a:pt x="174061" y="732879"/>
                  </a:lnTo>
                  <a:lnTo>
                    <a:pt x="199474" y="765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90466" y="2895336"/>
              <a:ext cx="136871" cy="314418"/>
            </a:xfrm>
            <a:custGeom>
              <a:avLst/>
              <a:gdLst/>
              <a:ahLst/>
              <a:cxnLst/>
              <a:rect l="0" t="0" r="0" b="0"/>
              <a:pathLst>
                <a:path w="136871" h="314418">
                  <a:moveTo>
                    <a:pt x="0" y="115814"/>
                  </a:moveTo>
                  <a:lnTo>
                    <a:pt x="5589" y="174431"/>
                  </a:lnTo>
                  <a:lnTo>
                    <a:pt x="17958" y="237010"/>
                  </a:lnTo>
                  <a:lnTo>
                    <a:pt x="34786" y="299458"/>
                  </a:lnTo>
                  <a:lnTo>
                    <a:pt x="40738" y="311943"/>
                  </a:lnTo>
                  <a:lnTo>
                    <a:pt x="44707" y="314417"/>
                  </a:lnTo>
                  <a:lnTo>
                    <a:pt x="47352" y="310217"/>
                  </a:lnTo>
                  <a:lnTo>
                    <a:pt x="49121" y="291123"/>
                  </a:lnTo>
                  <a:lnTo>
                    <a:pt x="37679" y="232761"/>
                  </a:lnTo>
                  <a:lnTo>
                    <a:pt x="20935" y="172895"/>
                  </a:lnTo>
                  <a:lnTo>
                    <a:pt x="6995" y="113181"/>
                  </a:lnTo>
                  <a:lnTo>
                    <a:pt x="2552" y="57495"/>
                  </a:lnTo>
                  <a:lnTo>
                    <a:pt x="6204" y="33743"/>
                  </a:lnTo>
                  <a:lnTo>
                    <a:pt x="11154" y="24835"/>
                  </a:lnTo>
                  <a:lnTo>
                    <a:pt x="26015" y="11818"/>
                  </a:lnTo>
                  <a:lnTo>
                    <a:pt x="47437" y="5252"/>
                  </a:lnTo>
                  <a:lnTo>
                    <a:pt x="104906" y="103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90507" y="2881697"/>
              <a:ext cx="150498" cy="318967"/>
            </a:xfrm>
            <a:custGeom>
              <a:avLst/>
              <a:gdLst/>
              <a:ahLst/>
              <a:cxnLst/>
              <a:rect l="0" t="0" r="0" b="0"/>
              <a:pathLst>
                <a:path w="150498" h="318967">
                  <a:moveTo>
                    <a:pt x="0" y="182095"/>
                  </a:moveTo>
                  <a:lnTo>
                    <a:pt x="53875" y="162967"/>
                  </a:lnTo>
                  <a:lnTo>
                    <a:pt x="95001" y="135856"/>
                  </a:lnTo>
                  <a:lnTo>
                    <a:pt x="137856" y="94031"/>
                  </a:lnTo>
                  <a:lnTo>
                    <a:pt x="148227" y="75106"/>
                  </a:lnTo>
                  <a:lnTo>
                    <a:pt x="150497" y="54996"/>
                  </a:lnTo>
                  <a:lnTo>
                    <a:pt x="146436" y="35529"/>
                  </a:lnTo>
                  <a:lnTo>
                    <a:pt x="136833" y="19079"/>
                  </a:lnTo>
                  <a:lnTo>
                    <a:pt x="121646" y="7088"/>
                  </a:lnTo>
                  <a:lnTo>
                    <a:pt x="112683" y="2253"/>
                  </a:lnTo>
                  <a:lnTo>
                    <a:pt x="93366" y="0"/>
                  </a:lnTo>
                  <a:lnTo>
                    <a:pt x="74252" y="4068"/>
                  </a:lnTo>
                  <a:lnTo>
                    <a:pt x="57957" y="13675"/>
                  </a:lnTo>
                  <a:lnTo>
                    <a:pt x="35630" y="43415"/>
                  </a:lnTo>
                  <a:lnTo>
                    <a:pt x="15531" y="95387"/>
                  </a:lnTo>
                  <a:lnTo>
                    <a:pt x="3415" y="150713"/>
                  </a:lnTo>
                  <a:lnTo>
                    <a:pt x="4132" y="192684"/>
                  </a:lnTo>
                  <a:lnTo>
                    <a:pt x="10026" y="219557"/>
                  </a:lnTo>
                  <a:lnTo>
                    <a:pt x="39463" y="276239"/>
                  </a:lnTo>
                  <a:lnTo>
                    <a:pt x="71094" y="302666"/>
                  </a:lnTo>
                  <a:lnTo>
                    <a:pt x="96718" y="311722"/>
                  </a:lnTo>
                  <a:lnTo>
                    <a:pt x="136871" y="318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50380" y="2874279"/>
              <a:ext cx="195181" cy="326385"/>
            </a:xfrm>
            <a:custGeom>
              <a:avLst/>
              <a:gdLst/>
              <a:ahLst/>
              <a:cxnLst/>
              <a:rect l="0" t="0" r="0" b="0"/>
              <a:pathLst>
                <a:path w="195181" h="326385">
                  <a:moveTo>
                    <a:pt x="182324" y="0"/>
                  </a:moveTo>
                  <a:lnTo>
                    <a:pt x="120231" y="5590"/>
                  </a:lnTo>
                  <a:lnTo>
                    <a:pt x="78422" y="26364"/>
                  </a:lnTo>
                  <a:lnTo>
                    <a:pt x="53922" y="47326"/>
                  </a:lnTo>
                  <a:lnTo>
                    <a:pt x="6544" y="107786"/>
                  </a:lnTo>
                  <a:lnTo>
                    <a:pt x="1966" y="117481"/>
                  </a:lnTo>
                  <a:lnTo>
                    <a:pt x="0" y="137612"/>
                  </a:lnTo>
                  <a:lnTo>
                    <a:pt x="1113" y="147893"/>
                  </a:lnTo>
                  <a:lnTo>
                    <a:pt x="6535" y="153578"/>
                  </a:lnTo>
                  <a:lnTo>
                    <a:pt x="14828" y="156198"/>
                  </a:lnTo>
                  <a:lnTo>
                    <a:pt x="68977" y="164936"/>
                  </a:lnTo>
                  <a:lnTo>
                    <a:pt x="112605" y="169753"/>
                  </a:lnTo>
                  <a:lnTo>
                    <a:pt x="170933" y="197628"/>
                  </a:lnTo>
                  <a:lnTo>
                    <a:pt x="186230" y="214177"/>
                  </a:lnTo>
                  <a:lnTo>
                    <a:pt x="191947" y="223503"/>
                  </a:lnTo>
                  <a:lnTo>
                    <a:pt x="195180" y="243224"/>
                  </a:lnTo>
                  <a:lnTo>
                    <a:pt x="194404" y="253397"/>
                  </a:lnTo>
                  <a:lnTo>
                    <a:pt x="189207" y="262518"/>
                  </a:lnTo>
                  <a:lnTo>
                    <a:pt x="170955" y="278892"/>
                  </a:lnTo>
                  <a:lnTo>
                    <a:pt x="115044" y="300062"/>
                  </a:lnTo>
                  <a:lnTo>
                    <a:pt x="56827" y="319134"/>
                  </a:lnTo>
                  <a:lnTo>
                    <a:pt x="2439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06404" y="2972329"/>
              <a:ext cx="242743" cy="270449"/>
            </a:xfrm>
            <a:custGeom>
              <a:avLst/>
              <a:gdLst/>
              <a:ahLst/>
              <a:cxnLst/>
              <a:rect l="0" t="0" r="0" b="0"/>
              <a:pathLst>
                <a:path w="242743" h="270449">
                  <a:moveTo>
                    <a:pt x="231627" y="7235"/>
                  </a:moveTo>
                  <a:lnTo>
                    <a:pt x="204071" y="0"/>
                  </a:lnTo>
                  <a:lnTo>
                    <a:pt x="163281" y="22"/>
                  </a:lnTo>
                  <a:lnTo>
                    <a:pt x="105990" y="20555"/>
                  </a:lnTo>
                  <a:lnTo>
                    <a:pt x="79498" y="37178"/>
                  </a:lnTo>
                  <a:lnTo>
                    <a:pt x="67308" y="53298"/>
                  </a:lnTo>
                  <a:lnTo>
                    <a:pt x="62419" y="62511"/>
                  </a:lnTo>
                  <a:lnTo>
                    <a:pt x="60107" y="82105"/>
                  </a:lnTo>
                  <a:lnTo>
                    <a:pt x="61129" y="92243"/>
                  </a:lnTo>
                  <a:lnTo>
                    <a:pt x="66489" y="100172"/>
                  </a:lnTo>
                  <a:lnTo>
                    <a:pt x="84922" y="112101"/>
                  </a:lnTo>
                  <a:lnTo>
                    <a:pt x="145295" y="124727"/>
                  </a:lnTo>
                  <a:lnTo>
                    <a:pt x="198595" y="141987"/>
                  </a:lnTo>
                  <a:lnTo>
                    <a:pt x="223139" y="160766"/>
                  </a:lnTo>
                  <a:lnTo>
                    <a:pt x="237993" y="178417"/>
                  </a:lnTo>
                  <a:lnTo>
                    <a:pt x="241720" y="188037"/>
                  </a:lnTo>
                  <a:lnTo>
                    <a:pt x="242742" y="208084"/>
                  </a:lnTo>
                  <a:lnTo>
                    <a:pt x="237867" y="217174"/>
                  </a:lnTo>
                  <a:lnTo>
                    <a:pt x="219972" y="233512"/>
                  </a:lnTo>
                  <a:lnTo>
                    <a:pt x="189179" y="250275"/>
                  </a:lnTo>
                  <a:lnTo>
                    <a:pt x="130522" y="265250"/>
                  </a:lnTo>
                  <a:lnTo>
                    <a:pt x="81047" y="268908"/>
                  </a:lnTo>
                  <a:lnTo>
                    <a:pt x="28054" y="270144"/>
                  </a:lnTo>
                  <a:lnTo>
                    <a:pt x="0" y="270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263212" y="189512"/>
            <a:ext cx="9393593" cy="684354"/>
            <a:chOff x="263212" y="189512"/>
            <a:chExt cx="9393593" cy="684354"/>
          </a:xfrm>
        </p:grpSpPr>
        <p:sp>
          <p:nvSpPr>
            <p:cNvPr id="2" name="Freeform 1"/>
            <p:cNvSpPr/>
            <p:nvPr/>
          </p:nvSpPr>
          <p:spPr>
            <a:xfrm>
              <a:off x="360036" y="301578"/>
              <a:ext cx="308493" cy="435417"/>
            </a:xfrm>
            <a:custGeom>
              <a:avLst/>
              <a:gdLst/>
              <a:ahLst/>
              <a:cxnLst/>
              <a:rect l="0" t="0" r="0" b="0"/>
              <a:pathLst>
                <a:path w="308493" h="435417">
                  <a:moveTo>
                    <a:pt x="61103" y="435416"/>
                  </a:moveTo>
                  <a:lnTo>
                    <a:pt x="53868" y="407860"/>
                  </a:lnTo>
                  <a:lnTo>
                    <a:pt x="48106" y="351638"/>
                  </a:lnTo>
                  <a:lnTo>
                    <a:pt x="42434" y="302968"/>
                  </a:lnTo>
                  <a:lnTo>
                    <a:pt x="34929" y="240408"/>
                  </a:lnTo>
                  <a:lnTo>
                    <a:pt x="22181" y="177444"/>
                  </a:lnTo>
                  <a:lnTo>
                    <a:pt x="8398" y="114921"/>
                  </a:lnTo>
                  <a:lnTo>
                    <a:pt x="0" y="62493"/>
                  </a:lnTo>
                  <a:lnTo>
                    <a:pt x="4134" y="21024"/>
                  </a:lnTo>
                  <a:lnTo>
                    <a:pt x="10256" y="11756"/>
                  </a:lnTo>
                  <a:lnTo>
                    <a:pt x="19016" y="5577"/>
                  </a:lnTo>
                  <a:lnTo>
                    <a:pt x="29536" y="1458"/>
                  </a:lnTo>
                  <a:lnTo>
                    <a:pt x="50583" y="0"/>
                  </a:lnTo>
                  <a:lnTo>
                    <a:pt x="113747" y="14872"/>
                  </a:lnTo>
                  <a:lnTo>
                    <a:pt x="155860" y="34021"/>
                  </a:lnTo>
                  <a:lnTo>
                    <a:pt x="219031" y="74131"/>
                  </a:lnTo>
                  <a:lnTo>
                    <a:pt x="260221" y="120511"/>
                  </a:lnTo>
                  <a:lnTo>
                    <a:pt x="289038" y="161863"/>
                  </a:lnTo>
                  <a:lnTo>
                    <a:pt x="296939" y="185935"/>
                  </a:lnTo>
                  <a:lnTo>
                    <a:pt x="308492" y="246109"/>
                  </a:lnTo>
                  <a:lnTo>
                    <a:pt x="298590" y="307484"/>
                  </a:lnTo>
                  <a:lnTo>
                    <a:pt x="283288" y="334599"/>
                  </a:lnTo>
                  <a:lnTo>
                    <a:pt x="258347" y="357452"/>
                  </a:lnTo>
                  <a:lnTo>
                    <a:pt x="217308" y="377729"/>
                  </a:lnTo>
                  <a:lnTo>
                    <a:pt x="157251" y="396610"/>
                  </a:lnTo>
                  <a:lnTo>
                    <a:pt x="98380" y="395169"/>
                  </a:lnTo>
                  <a:lnTo>
                    <a:pt x="40046" y="39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6994" y="60012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1751" y="526424"/>
              <a:ext cx="84229" cy="149997"/>
            </a:xfrm>
            <a:custGeom>
              <a:avLst/>
              <a:gdLst/>
              <a:ahLst/>
              <a:cxnLst/>
              <a:rect l="0" t="0" r="0" b="0"/>
              <a:pathLst>
                <a:path w="84229" h="149997">
                  <a:moveTo>
                    <a:pt x="0" y="94757"/>
                  </a:moveTo>
                  <a:lnTo>
                    <a:pt x="3119" y="137449"/>
                  </a:lnTo>
                  <a:lnTo>
                    <a:pt x="6066" y="149996"/>
                  </a:lnTo>
                  <a:lnTo>
                    <a:pt x="1030" y="108025"/>
                  </a:lnTo>
                  <a:lnTo>
                    <a:pt x="5894" y="68922"/>
                  </a:lnTo>
                  <a:lnTo>
                    <a:pt x="14708" y="47790"/>
                  </a:lnTo>
                  <a:lnTo>
                    <a:pt x="20334" y="38879"/>
                  </a:lnTo>
                  <a:lnTo>
                    <a:pt x="35943" y="2585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4647" y="508173"/>
              <a:ext cx="132301" cy="204565"/>
            </a:xfrm>
            <a:custGeom>
              <a:avLst/>
              <a:gdLst/>
              <a:ahLst/>
              <a:cxnLst/>
              <a:rect l="0" t="0" r="0" b="0"/>
              <a:pathLst>
                <a:path w="132301" h="204565">
                  <a:moveTo>
                    <a:pt x="4503" y="91951"/>
                  </a:moveTo>
                  <a:lnTo>
                    <a:pt x="21270" y="97540"/>
                  </a:lnTo>
                  <a:lnTo>
                    <a:pt x="38861" y="97165"/>
                  </a:lnTo>
                  <a:lnTo>
                    <a:pt x="95162" y="83062"/>
                  </a:lnTo>
                  <a:lnTo>
                    <a:pt x="113426" y="72013"/>
                  </a:lnTo>
                  <a:lnTo>
                    <a:pt x="126223" y="56183"/>
                  </a:lnTo>
                  <a:lnTo>
                    <a:pt x="131273" y="47049"/>
                  </a:lnTo>
                  <a:lnTo>
                    <a:pt x="132300" y="38619"/>
                  </a:lnTo>
                  <a:lnTo>
                    <a:pt x="127202" y="23014"/>
                  </a:lnTo>
                  <a:lnTo>
                    <a:pt x="114018" y="11400"/>
                  </a:lnTo>
                  <a:lnTo>
                    <a:pt x="95290" y="3508"/>
                  </a:lnTo>
                  <a:lnTo>
                    <a:pt x="71369" y="0"/>
                  </a:lnTo>
                  <a:lnTo>
                    <a:pt x="51379" y="4681"/>
                  </a:lnTo>
                  <a:lnTo>
                    <a:pt x="42772" y="9204"/>
                  </a:lnTo>
                  <a:lnTo>
                    <a:pt x="30090" y="26709"/>
                  </a:lnTo>
                  <a:lnTo>
                    <a:pt x="8609" y="82319"/>
                  </a:lnTo>
                  <a:lnTo>
                    <a:pt x="0" y="121333"/>
                  </a:lnTo>
                  <a:lnTo>
                    <a:pt x="1722" y="148683"/>
                  </a:lnTo>
                  <a:lnTo>
                    <a:pt x="9506" y="170198"/>
                  </a:lnTo>
                  <a:lnTo>
                    <a:pt x="14857" y="179210"/>
                  </a:lnTo>
                  <a:lnTo>
                    <a:pt x="30162" y="192344"/>
                  </a:lnTo>
                  <a:lnTo>
                    <a:pt x="49832" y="200911"/>
                  </a:lnTo>
                  <a:lnTo>
                    <a:pt x="86044" y="204564"/>
                  </a:lnTo>
                  <a:lnTo>
                    <a:pt x="130845" y="19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3352" y="543569"/>
              <a:ext cx="132182" cy="154397"/>
            </a:xfrm>
            <a:custGeom>
              <a:avLst/>
              <a:gdLst/>
              <a:ahLst/>
              <a:cxnLst/>
              <a:rect l="0" t="0" r="0" b="0"/>
              <a:pathLst>
                <a:path w="132182" h="154397">
                  <a:moveTo>
                    <a:pt x="100596" y="24969"/>
                  </a:moveTo>
                  <a:lnTo>
                    <a:pt x="82615" y="9328"/>
                  </a:lnTo>
                  <a:lnTo>
                    <a:pt x="65698" y="1250"/>
                  </a:lnTo>
                  <a:lnTo>
                    <a:pt x="46481" y="0"/>
                  </a:lnTo>
                  <a:lnTo>
                    <a:pt x="27412" y="4513"/>
                  </a:lnTo>
                  <a:lnTo>
                    <a:pt x="11138" y="14318"/>
                  </a:lnTo>
                  <a:lnTo>
                    <a:pt x="5862" y="22548"/>
                  </a:lnTo>
                  <a:lnTo>
                    <a:pt x="0" y="44170"/>
                  </a:lnTo>
                  <a:lnTo>
                    <a:pt x="2289" y="77062"/>
                  </a:lnTo>
                  <a:lnTo>
                    <a:pt x="14713" y="118447"/>
                  </a:lnTo>
                  <a:lnTo>
                    <a:pt x="25771" y="135145"/>
                  </a:lnTo>
                  <a:lnTo>
                    <a:pt x="41604" y="147246"/>
                  </a:lnTo>
                  <a:lnTo>
                    <a:pt x="50739" y="152111"/>
                  </a:lnTo>
                  <a:lnTo>
                    <a:pt x="70249" y="154396"/>
                  </a:lnTo>
                  <a:lnTo>
                    <a:pt x="89448" y="150343"/>
                  </a:lnTo>
                  <a:lnTo>
                    <a:pt x="132181" y="130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0900" y="315854"/>
              <a:ext cx="29391" cy="347442"/>
            </a:xfrm>
            <a:custGeom>
              <a:avLst/>
              <a:gdLst/>
              <a:ahLst/>
              <a:cxnLst/>
              <a:rect l="0" t="0" r="0" b="0"/>
              <a:pathLst>
                <a:path w="29391" h="347442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0" y="159451"/>
                  </a:lnTo>
                  <a:lnTo>
                    <a:pt x="10859" y="218431"/>
                  </a:lnTo>
                  <a:lnTo>
                    <a:pt x="19610" y="272951"/>
                  </a:lnTo>
                  <a:lnTo>
                    <a:pt x="26492" y="316791"/>
                  </a:lnTo>
                  <a:lnTo>
                    <a:pt x="2939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3948" y="41061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1" y="0"/>
                  </a:lnTo>
                  <a:lnTo>
                    <a:pt x="5936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53363" y="272410"/>
              <a:ext cx="152296" cy="443528"/>
            </a:xfrm>
            <a:custGeom>
              <a:avLst/>
              <a:gdLst/>
              <a:ahLst/>
              <a:cxnLst/>
              <a:rect l="0" t="0" r="0" b="0"/>
              <a:pathLst>
                <a:path w="152296" h="443528">
                  <a:moveTo>
                    <a:pt x="4896" y="443527"/>
                  </a:moveTo>
                  <a:lnTo>
                    <a:pt x="4896" y="394597"/>
                  </a:lnTo>
                  <a:lnTo>
                    <a:pt x="4896" y="346751"/>
                  </a:lnTo>
                  <a:lnTo>
                    <a:pt x="4896" y="292410"/>
                  </a:lnTo>
                  <a:lnTo>
                    <a:pt x="4896" y="234975"/>
                  </a:lnTo>
                  <a:lnTo>
                    <a:pt x="4896" y="177793"/>
                  </a:lnTo>
                  <a:lnTo>
                    <a:pt x="4896" y="116397"/>
                  </a:lnTo>
                  <a:lnTo>
                    <a:pt x="4896" y="59991"/>
                  </a:lnTo>
                  <a:lnTo>
                    <a:pt x="0" y="0"/>
                  </a:lnTo>
                  <a:lnTo>
                    <a:pt x="2801" y="443"/>
                  </a:lnTo>
                  <a:lnTo>
                    <a:pt x="7009" y="4249"/>
                  </a:lnTo>
                  <a:lnTo>
                    <a:pt x="34929" y="66332"/>
                  </a:lnTo>
                  <a:lnTo>
                    <a:pt x="49019" y="115217"/>
                  </a:lnTo>
                  <a:lnTo>
                    <a:pt x="65431" y="169666"/>
                  </a:lnTo>
                  <a:lnTo>
                    <a:pt x="82234" y="217454"/>
                  </a:lnTo>
                  <a:lnTo>
                    <a:pt x="98984" y="279765"/>
                  </a:lnTo>
                  <a:lnTo>
                    <a:pt x="113558" y="332150"/>
                  </a:lnTo>
                  <a:lnTo>
                    <a:pt x="131220" y="390083"/>
                  </a:lnTo>
                  <a:lnTo>
                    <a:pt x="138249" y="408076"/>
                  </a:lnTo>
                  <a:lnTo>
                    <a:pt x="152295" y="422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8258" y="579067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1169" y="272434"/>
              <a:ext cx="144531" cy="440610"/>
            </a:xfrm>
            <a:custGeom>
              <a:avLst/>
              <a:gdLst/>
              <a:ahLst/>
              <a:cxnLst/>
              <a:rect l="0" t="0" r="0" b="0"/>
              <a:pathLst>
                <a:path w="144531" h="440610">
                  <a:moveTo>
                    <a:pt x="112945" y="327690"/>
                  </a:moveTo>
                  <a:lnTo>
                    <a:pt x="101766" y="310922"/>
                  </a:lnTo>
                  <a:lnTo>
                    <a:pt x="86920" y="299571"/>
                  </a:lnTo>
                  <a:lnTo>
                    <a:pt x="67453" y="291796"/>
                  </a:lnTo>
                  <a:lnTo>
                    <a:pt x="43203" y="288340"/>
                  </a:lnTo>
                  <a:lnTo>
                    <a:pt x="33695" y="290928"/>
                  </a:lnTo>
                  <a:lnTo>
                    <a:pt x="26187" y="296163"/>
                  </a:lnTo>
                  <a:lnTo>
                    <a:pt x="14724" y="312508"/>
                  </a:lnTo>
                  <a:lnTo>
                    <a:pt x="2864" y="348018"/>
                  </a:lnTo>
                  <a:lnTo>
                    <a:pt x="0" y="387005"/>
                  </a:lnTo>
                  <a:lnTo>
                    <a:pt x="3475" y="410204"/>
                  </a:lnTo>
                  <a:lnTo>
                    <a:pt x="12039" y="429094"/>
                  </a:lnTo>
                  <a:lnTo>
                    <a:pt x="17598" y="437406"/>
                  </a:lnTo>
                  <a:lnTo>
                    <a:pt x="24814" y="440609"/>
                  </a:lnTo>
                  <a:lnTo>
                    <a:pt x="33134" y="440404"/>
                  </a:lnTo>
                  <a:lnTo>
                    <a:pt x="42190" y="437927"/>
                  </a:lnTo>
                  <a:lnTo>
                    <a:pt x="58492" y="425817"/>
                  </a:lnTo>
                  <a:lnTo>
                    <a:pt x="88021" y="383858"/>
                  </a:lnTo>
                  <a:lnTo>
                    <a:pt x="103740" y="338613"/>
                  </a:lnTo>
                  <a:lnTo>
                    <a:pt x="110217" y="282573"/>
                  </a:lnTo>
                  <a:lnTo>
                    <a:pt x="112137" y="221515"/>
                  </a:lnTo>
                  <a:lnTo>
                    <a:pt x="112705" y="158970"/>
                  </a:lnTo>
                  <a:lnTo>
                    <a:pt x="112874" y="95985"/>
                  </a:lnTo>
                  <a:lnTo>
                    <a:pt x="107335" y="44047"/>
                  </a:lnTo>
                  <a:lnTo>
                    <a:pt x="98284" y="4612"/>
                  </a:lnTo>
                  <a:lnTo>
                    <a:pt x="94982" y="0"/>
                  </a:lnTo>
                  <a:lnTo>
                    <a:pt x="91611" y="436"/>
                  </a:lnTo>
                  <a:lnTo>
                    <a:pt x="88194" y="4236"/>
                  </a:lnTo>
                  <a:lnTo>
                    <a:pt x="83384" y="37529"/>
                  </a:lnTo>
                  <a:lnTo>
                    <a:pt x="88995" y="95116"/>
                  </a:lnTo>
                  <a:lnTo>
                    <a:pt x="91031" y="150375"/>
                  </a:lnTo>
                  <a:lnTo>
                    <a:pt x="91634" y="204312"/>
                  </a:lnTo>
                  <a:lnTo>
                    <a:pt x="92982" y="256169"/>
                  </a:lnTo>
                  <a:lnTo>
                    <a:pt x="103326" y="316205"/>
                  </a:lnTo>
                  <a:lnTo>
                    <a:pt x="111009" y="342473"/>
                  </a:lnTo>
                  <a:lnTo>
                    <a:pt x="127319" y="368075"/>
                  </a:lnTo>
                  <a:lnTo>
                    <a:pt x="144530" y="380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40533" y="222057"/>
              <a:ext cx="175737" cy="472006"/>
            </a:xfrm>
            <a:custGeom>
              <a:avLst/>
              <a:gdLst/>
              <a:ahLst/>
              <a:cxnLst/>
              <a:rect l="0" t="0" r="0" b="0"/>
              <a:pathLst>
                <a:path w="175737" h="472006">
                  <a:moveTo>
                    <a:pt x="112565" y="346481"/>
                  </a:moveTo>
                  <a:lnTo>
                    <a:pt x="83257" y="308108"/>
                  </a:lnTo>
                  <a:lnTo>
                    <a:pt x="75479" y="304521"/>
                  </a:lnTo>
                  <a:lnTo>
                    <a:pt x="57478" y="303656"/>
                  </a:lnTo>
                  <a:lnTo>
                    <a:pt x="37779" y="313410"/>
                  </a:lnTo>
                  <a:lnTo>
                    <a:pt x="19665" y="329443"/>
                  </a:lnTo>
                  <a:lnTo>
                    <a:pt x="7716" y="348268"/>
                  </a:lnTo>
                  <a:lnTo>
                    <a:pt x="0" y="384185"/>
                  </a:lnTo>
                  <a:lnTo>
                    <a:pt x="3303" y="430053"/>
                  </a:lnTo>
                  <a:lnTo>
                    <a:pt x="11752" y="454204"/>
                  </a:lnTo>
                  <a:lnTo>
                    <a:pt x="17280" y="463920"/>
                  </a:lnTo>
                  <a:lnTo>
                    <a:pt x="24475" y="469227"/>
                  </a:lnTo>
                  <a:lnTo>
                    <a:pt x="32782" y="471596"/>
                  </a:lnTo>
                  <a:lnTo>
                    <a:pt x="41829" y="472005"/>
                  </a:lnTo>
                  <a:lnTo>
                    <a:pt x="58120" y="466221"/>
                  </a:lnTo>
                  <a:lnTo>
                    <a:pt x="65740" y="461402"/>
                  </a:lnTo>
                  <a:lnTo>
                    <a:pt x="77326" y="443571"/>
                  </a:lnTo>
                  <a:lnTo>
                    <a:pt x="99885" y="393995"/>
                  </a:lnTo>
                  <a:lnTo>
                    <a:pt x="108808" y="341842"/>
                  </a:lnTo>
                  <a:lnTo>
                    <a:pt x="119059" y="283044"/>
                  </a:lnTo>
                  <a:lnTo>
                    <a:pt x="121898" y="227469"/>
                  </a:lnTo>
                  <a:lnTo>
                    <a:pt x="121570" y="170059"/>
                  </a:lnTo>
                  <a:lnTo>
                    <a:pt x="114690" y="111201"/>
                  </a:lnTo>
                  <a:lnTo>
                    <a:pt x="107396" y="49532"/>
                  </a:lnTo>
                  <a:lnTo>
                    <a:pt x="98035" y="6462"/>
                  </a:lnTo>
                  <a:lnTo>
                    <a:pt x="94690" y="479"/>
                  </a:lnTo>
                  <a:lnTo>
                    <a:pt x="91290" y="0"/>
                  </a:lnTo>
                  <a:lnTo>
                    <a:pt x="87853" y="3190"/>
                  </a:lnTo>
                  <a:lnTo>
                    <a:pt x="84034" y="19212"/>
                  </a:lnTo>
                  <a:lnTo>
                    <a:pt x="81583" y="78805"/>
                  </a:lnTo>
                  <a:lnTo>
                    <a:pt x="81158" y="132119"/>
                  </a:lnTo>
                  <a:lnTo>
                    <a:pt x="81033" y="190550"/>
                  </a:lnTo>
                  <a:lnTo>
                    <a:pt x="86585" y="246727"/>
                  </a:lnTo>
                  <a:lnTo>
                    <a:pt x="95639" y="300417"/>
                  </a:lnTo>
                  <a:lnTo>
                    <a:pt x="105730" y="342191"/>
                  </a:lnTo>
                  <a:lnTo>
                    <a:pt x="127308" y="376796"/>
                  </a:lnTo>
                  <a:lnTo>
                    <a:pt x="146024" y="389200"/>
                  </a:lnTo>
                  <a:lnTo>
                    <a:pt x="175736" y="399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64078" y="452725"/>
              <a:ext cx="46949" cy="167580"/>
            </a:xfrm>
            <a:custGeom>
              <a:avLst/>
              <a:gdLst/>
              <a:ahLst/>
              <a:cxnLst/>
              <a:rect l="0" t="0" r="0" b="0"/>
              <a:pathLst>
                <a:path w="46949" h="167580">
                  <a:moveTo>
                    <a:pt x="4834" y="73699"/>
                  </a:moveTo>
                  <a:lnTo>
                    <a:pt x="7953" y="116391"/>
                  </a:lnTo>
                  <a:lnTo>
                    <a:pt x="19488" y="163631"/>
                  </a:lnTo>
                  <a:lnTo>
                    <a:pt x="21622" y="167579"/>
                  </a:lnTo>
                  <a:lnTo>
                    <a:pt x="23045" y="165531"/>
                  </a:lnTo>
                  <a:lnTo>
                    <a:pt x="23994" y="159487"/>
                  </a:lnTo>
                  <a:lnTo>
                    <a:pt x="11070" y="98908"/>
                  </a:lnTo>
                  <a:lnTo>
                    <a:pt x="0" y="46227"/>
                  </a:lnTo>
                  <a:lnTo>
                    <a:pt x="1905" y="22885"/>
                  </a:lnTo>
                  <a:lnTo>
                    <a:pt x="7561" y="15257"/>
                  </a:lnTo>
                  <a:lnTo>
                    <a:pt x="16011" y="10171"/>
                  </a:lnTo>
                  <a:lnTo>
                    <a:pt x="46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6809" y="467727"/>
              <a:ext cx="105845" cy="177605"/>
            </a:xfrm>
            <a:custGeom>
              <a:avLst/>
              <a:gdLst/>
              <a:ahLst/>
              <a:cxnLst/>
              <a:rect l="0" t="0" r="0" b="0"/>
              <a:pathLst>
                <a:path w="105845" h="177605">
                  <a:moveTo>
                    <a:pt x="559" y="58697"/>
                  </a:moveTo>
                  <a:lnTo>
                    <a:pt x="38037" y="67031"/>
                  </a:lnTo>
                  <a:lnTo>
                    <a:pt x="61669" y="65911"/>
                  </a:lnTo>
                  <a:lnTo>
                    <a:pt x="83871" y="57614"/>
                  </a:lnTo>
                  <a:lnTo>
                    <a:pt x="90025" y="50956"/>
                  </a:lnTo>
                  <a:lnTo>
                    <a:pt x="92958" y="43008"/>
                  </a:lnTo>
                  <a:lnTo>
                    <a:pt x="93744" y="34200"/>
                  </a:lnTo>
                  <a:lnTo>
                    <a:pt x="88378" y="18174"/>
                  </a:lnTo>
                  <a:lnTo>
                    <a:pt x="83671" y="10625"/>
                  </a:lnTo>
                  <a:lnTo>
                    <a:pt x="75854" y="5592"/>
                  </a:lnTo>
                  <a:lnTo>
                    <a:pt x="54690" y="0"/>
                  </a:lnTo>
                  <a:lnTo>
                    <a:pt x="44835" y="2018"/>
                  </a:lnTo>
                  <a:lnTo>
                    <a:pt x="27646" y="13620"/>
                  </a:lnTo>
                  <a:lnTo>
                    <a:pt x="4815" y="39882"/>
                  </a:lnTo>
                  <a:lnTo>
                    <a:pt x="1057" y="49663"/>
                  </a:lnTo>
                  <a:lnTo>
                    <a:pt x="0" y="69890"/>
                  </a:lnTo>
                  <a:lnTo>
                    <a:pt x="5982" y="101008"/>
                  </a:lnTo>
                  <a:lnTo>
                    <a:pt x="26890" y="141794"/>
                  </a:lnTo>
                  <a:lnTo>
                    <a:pt x="39948" y="158410"/>
                  </a:lnTo>
                  <a:lnTo>
                    <a:pt x="66042" y="175330"/>
                  </a:lnTo>
                  <a:lnTo>
                    <a:pt x="82695" y="177604"/>
                  </a:lnTo>
                  <a:lnTo>
                    <a:pt x="105844" y="174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14668" y="455652"/>
              <a:ext cx="128094" cy="191628"/>
            </a:xfrm>
            <a:custGeom>
              <a:avLst/>
              <a:gdLst/>
              <a:ahLst/>
              <a:cxnLst/>
              <a:rect l="0" t="0" r="0" b="0"/>
              <a:pathLst>
                <a:path w="128094" h="191628">
                  <a:moveTo>
                    <a:pt x="117497" y="18130"/>
                  </a:moveTo>
                  <a:lnTo>
                    <a:pt x="106319" y="6951"/>
                  </a:lnTo>
                  <a:lnTo>
                    <a:pt x="88353" y="1463"/>
                  </a:lnTo>
                  <a:lnTo>
                    <a:pt x="77011" y="0"/>
                  </a:lnTo>
                  <a:lnTo>
                    <a:pt x="55050" y="4613"/>
                  </a:lnTo>
                  <a:lnTo>
                    <a:pt x="26075" y="20364"/>
                  </a:lnTo>
                  <a:lnTo>
                    <a:pt x="11354" y="34331"/>
                  </a:lnTo>
                  <a:lnTo>
                    <a:pt x="913" y="52236"/>
                  </a:lnTo>
                  <a:lnTo>
                    <a:pt x="0" y="61925"/>
                  </a:lnTo>
                  <a:lnTo>
                    <a:pt x="5225" y="82048"/>
                  </a:lnTo>
                  <a:lnTo>
                    <a:pt x="18466" y="96451"/>
                  </a:lnTo>
                  <a:lnTo>
                    <a:pt x="72914" y="126363"/>
                  </a:lnTo>
                  <a:lnTo>
                    <a:pt x="113890" y="146787"/>
                  </a:lnTo>
                  <a:lnTo>
                    <a:pt x="122112" y="153035"/>
                  </a:lnTo>
                  <a:lnTo>
                    <a:pt x="126423" y="160709"/>
                  </a:lnTo>
                  <a:lnTo>
                    <a:pt x="128093" y="178594"/>
                  </a:lnTo>
                  <a:lnTo>
                    <a:pt x="123392" y="184768"/>
                  </a:lnTo>
                  <a:lnTo>
                    <a:pt x="105689" y="191627"/>
                  </a:lnTo>
                  <a:lnTo>
                    <a:pt x="50131" y="187625"/>
                  </a:lnTo>
                  <a:lnTo>
                    <a:pt x="1684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67206" y="436607"/>
              <a:ext cx="149962" cy="247746"/>
            </a:xfrm>
            <a:custGeom>
              <a:avLst/>
              <a:gdLst/>
              <a:ahLst/>
              <a:cxnLst/>
              <a:rect l="0" t="0" r="0" b="0"/>
              <a:pathLst>
                <a:path w="149962" h="247746">
                  <a:moveTo>
                    <a:pt x="107115" y="5589"/>
                  </a:moveTo>
                  <a:lnTo>
                    <a:pt x="90347" y="0"/>
                  </a:lnTo>
                  <a:lnTo>
                    <a:pt x="83068" y="693"/>
                  </a:lnTo>
                  <a:lnTo>
                    <a:pt x="33244" y="24031"/>
                  </a:lnTo>
                  <a:lnTo>
                    <a:pt x="17352" y="35623"/>
                  </a:lnTo>
                  <a:lnTo>
                    <a:pt x="840" y="60891"/>
                  </a:lnTo>
                  <a:lnTo>
                    <a:pt x="0" y="70533"/>
                  </a:lnTo>
                  <a:lnTo>
                    <a:pt x="5306" y="90605"/>
                  </a:lnTo>
                  <a:lnTo>
                    <a:pt x="21702" y="108105"/>
                  </a:lnTo>
                  <a:lnTo>
                    <a:pt x="64767" y="132814"/>
                  </a:lnTo>
                  <a:lnTo>
                    <a:pt x="128151" y="156267"/>
                  </a:lnTo>
                  <a:lnTo>
                    <a:pt x="142981" y="169653"/>
                  </a:lnTo>
                  <a:lnTo>
                    <a:pt x="148573" y="178136"/>
                  </a:lnTo>
                  <a:lnTo>
                    <a:pt x="149961" y="187301"/>
                  </a:lnTo>
                  <a:lnTo>
                    <a:pt x="145265" y="206843"/>
                  </a:lnTo>
                  <a:lnTo>
                    <a:pt x="132259" y="224107"/>
                  </a:lnTo>
                  <a:lnTo>
                    <a:pt x="123878" y="231986"/>
                  </a:lnTo>
                  <a:lnTo>
                    <a:pt x="98967" y="240741"/>
                  </a:lnTo>
                  <a:lnTo>
                    <a:pt x="43944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3212" y="731844"/>
              <a:ext cx="2863752" cy="142022"/>
            </a:xfrm>
            <a:custGeom>
              <a:avLst/>
              <a:gdLst/>
              <a:ahLst/>
              <a:cxnLst/>
              <a:rect l="0" t="0" r="0" b="0"/>
              <a:pathLst>
                <a:path w="2863752" h="142022">
                  <a:moveTo>
                    <a:pt x="2863751" y="36736"/>
                  </a:moveTo>
                  <a:lnTo>
                    <a:pt x="2809607" y="36736"/>
                  </a:lnTo>
                  <a:lnTo>
                    <a:pt x="2754660" y="31147"/>
                  </a:lnTo>
                  <a:lnTo>
                    <a:pt x="2696406" y="19947"/>
                  </a:lnTo>
                  <a:lnTo>
                    <a:pt x="2641033" y="15774"/>
                  </a:lnTo>
                  <a:lnTo>
                    <a:pt x="2585891" y="8818"/>
                  </a:lnTo>
                  <a:lnTo>
                    <a:pt x="2525619" y="6237"/>
                  </a:lnTo>
                  <a:lnTo>
                    <a:pt x="2466816" y="4302"/>
                  </a:lnTo>
                  <a:lnTo>
                    <a:pt x="2410608" y="0"/>
                  </a:lnTo>
                  <a:lnTo>
                    <a:pt x="2362549" y="3624"/>
                  </a:lnTo>
                  <a:lnTo>
                    <a:pt x="2300736" y="4698"/>
                  </a:lnTo>
                  <a:lnTo>
                    <a:pt x="2254384" y="4949"/>
                  </a:lnTo>
                  <a:lnTo>
                    <a:pt x="2206486" y="5061"/>
                  </a:lnTo>
                  <a:lnTo>
                    <a:pt x="2157903" y="5111"/>
                  </a:lnTo>
                  <a:lnTo>
                    <a:pt x="2112523" y="5133"/>
                  </a:lnTo>
                  <a:lnTo>
                    <a:pt x="2057159" y="5145"/>
                  </a:lnTo>
                  <a:lnTo>
                    <a:pt x="1993961" y="5149"/>
                  </a:lnTo>
                  <a:lnTo>
                    <a:pt x="1940531" y="6320"/>
                  </a:lnTo>
                  <a:lnTo>
                    <a:pt x="1877906" y="12386"/>
                  </a:lnTo>
                  <a:lnTo>
                    <a:pt x="1828155" y="14703"/>
                  </a:lnTo>
                  <a:lnTo>
                    <a:pt x="1769423" y="15486"/>
                  </a:lnTo>
                  <a:lnTo>
                    <a:pt x="1712761" y="15641"/>
                  </a:lnTo>
                  <a:lnTo>
                    <a:pt x="1653791" y="15668"/>
                  </a:lnTo>
                  <a:lnTo>
                    <a:pt x="1601224" y="15676"/>
                  </a:lnTo>
                  <a:lnTo>
                    <a:pt x="1541540" y="15678"/>
                  </a:lnTo>
                  <a:lnTo>
                    <a:pt x="1484690" y="18798"/>
                  </a:lnTo>
                  <a:lnTo>
                    <a:pt x="1428400" y="24744"/>
                  </a:lnTo>
                  <a:lnTo>
                    <a:pt x="1372221" y="25918"/>
                  </a:lnTo>
                  <a:lnTo>
                    <a:pt x="1316064" y="26150"/>
                  </a:lnTo>
                  <a:lnTo>
                    <a:pt x="1259911" y="31785"/>
                  </a:lnTo>
                  <a:lnTo>
                    <a:pt x="1203758" y="35758"/>
                  </a:lnTo>
                  <a:lnTo>
                    <a:pt x="1147606" y="36543"/>
                  </a:lnTo>
                  <a:lnTo>
                    <a:pt x="1091454" y="42287"/>
                  </a:lnTo>
                  <a:lnTo>
                    <a:pt x="1035302" y="46281"/>
                  </a:lnTo>
                  <a:lnTo>
                    <a:pt x="979150" y="50190"/>
                  </a:lnTo>
                  <a:lnTo>
                    <a:pt x="922998" y="56291"/>
                  </a:lnTo>
                  <a:lnTo>
                    <a:pt x="865676" y="58666"/>
                  </a:lnTo>
                  <a:lnTo>
                    <a:pt x="802361" y="66067"/>
                  </a:lnTo>
                  <a:lnTo>
                    <a:pt x="744447" y="73465"/>
                  </a:lnTo>
                  <a:lnTo>
                    <a:pt x="687947" y="77786"/>
                  </a:lnTo>
                  <a:lnTo>
                    <a:pt x="631727" y="81759"/>
                  </a:lnTo>
                  <a:lnTo>
                    <a:pt x="575561" y="87873"/>
                  </a:lnTo>
                  <a:lnTo>
                    <a:pt x="512171" y="96317"/>
                  </a:lnTo>
                  <a:lnTo>
                    <a:pt x="453376" y="102317"/>
                  </a:lnTo>
                  <a:lnTo>
                    <a:pt x="396702" y="108832"/>
                  </a:lnTo>
                  <a:lnTo>
                    <a:pt x="340447" y="111288"/>
                  </a:lnTo>
                  <a:lnTo>
                    <a:pt x="284274" y="118706"/>
                  </a:lnTo>
                  <a:lnTo>
                    <a:pt x="228118" y="120518"/>
                  </a:lnTo>
                  <a:lnTo>
                    <a:pt x="171966" y="128111"/>
                  </a:lnTo>
                  <a:lnTo>
                    <a:pt x="115813" y="130824"/>
                  </a:lnTo>
                  <a:lnTo>
                    <a:pt x="52859" y="138640"/>
                  </a:lnTo>
                  <a:lnTo>
                    <a:pt x="0" y="142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37533" y="51589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39513" y="263212"/>
              <a:ext cx="308897" cy="452726"/>
            </a:xfrm>
            <a:custGeom>
              <a:avLst/>
              <a:gdLst/>
              <a:ahLst/>
              <a:cxnLst/>
              <a:rect l="0" t="0" r="0" b="0"/>
              <a:pathLst>
                <a:path w="308897" h="452726">
                  <a:moveTo>
                    <a:pt x="50704" y="452725"/>
                  </a:moveTo>
                  <a:lnTo>
                    <a:pt x="43469" y="425169"/>
                  </a:lnTo>
                  <a:lnTo>
                    <a:pt x="37707" y="362708"/>
                  </a:lnTo>
                  <a:lnTo>
                    <a:pt x="32035" y="303611"/>
                  </a:lnTo>
                  <a:lnTo>
                    <a:pt x="27235" y="251006"/>
                  </a:lnTo>
                  <a:lnTo>
                    <a:pt x="20722" y="196200"/>
                  </a:lnTo>
                  <a:lnTo>
                    <a:pt x="14004" y="143141"/>
                  </a:lnTo>
                  <a:lnTo>
                    <a:pt x="4605" y="88556"/>
                  </a:lnTo>
                  <a:lnTo>
                    <a:pt x="0" y="40927"/>
                  </a:lnTo>
                  <a:lnTo>
                    <a:pt x="1694" y="33134"/>
                  </a:lnTo>
                  <a:lnTo>
                    <a:pt x="5162" y="30278"/>
                  </a:lnTo>
                  <a:lnTo>
                    <a:pt x="9814" y="30714"/>
                  </a:lnTo>
                  <a:lnTo>
                    <a:pt x="21223" y="46796"/>
                  </a:lnTo>
                  <a:lnTo>
                    <a:pt x="47255" y="105685"/>
                  </a:lnTo>
                  <a:lnTo>
                    <a:pt x="69347" y="158700"/>
                  </a:lnTo>
                  <a:lnTo>
                    <a:pt x="97396" y="220983"/>
                  </a:lnTo>
                  <a:lnTo>
                    <a:pt x="125974" y="282637"/>
                  </a:lnTo>
                  <a:lnTo>
                    <a:pt x="156658" y="341911"/>
                  </a:lnTo>
                  <a:lnTo>
                    <a:pt x="205161" y="405315"/>
                  </a:lnTo>
                  <a:lnTo>
                    <a:pt x="226191" y="427629"/>
                  </a:lnTo>
                  <a:lnTo>
                    <a:pt x="234376" y="431315"/>
                  </a:lnTo>
                  <a:lnTo>
                    <a:pt x="252829" y="432291"/>
                  </a:lnTo>
                  <a:lnTo>
                    <a:pt x="261493" y="427404"/>
                  </a:lnTo>
                  <a:lnTo>
                    <a:pt x="277359" y="409496"/>
                  </a:lnTo>
                  <a:lnTo>
                    <a:pt x="293856" y="367517"/>
                  </a:lnTo>
                  <a:lnTo>
                    <a:pt x="300564" y="318034"/>
                  </a:lnTo>
                  <a:lnTo>
                    <a:pt x="308896" y="261043"/>
                  </a:lnTo>
                  <a:lnTo>
                    <a:pt x="305541" y="199919"/>
                  </a:lnTo>
                  <a:lnTo>
                    <a:pt x="302856" y="136834"/>
                  </a:lnTo>
                  <a:lnTo>
                    <a:pt x="296342" y="76028"/>
                  </a:lnTo>
                  <a:lnTo>
                    <a:pt x="290428" y="21734"/>
                  </a:lnTo>
                  <a:lnTo>
                    <a:pt x="2823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98358" y="515698"/>
              <a:ext cx="186700" cy="199245"/>
            </a:xfrm>
            <a:custGeom>
              <a:avLst/>
              <a:gdLst/>
              <a:ahLst/>
              <a:cxnLst/>
              <a:rect l="0" t="0" r="0" b="0"/>
              <a:pathLst>
                <a:path w="186700" h="199245">
                  <a:moveTo>
                    <a:pt x="102471" y="84426"/>
                  </a:moveTo>
                  <a:lnTo>
                    <a:pt x="102471" y="62069"/>
                  </a:lnTo>
                  <a:lnTo>
                    <a:pt x="91292" y="31398"/>
                  </a:lnTo>
                  <a:lnTo>
                    <a:pt x="73162" y="5673"/>
                  </a:lnTo>
                  <a:lnTo>
                    <a:pt x="65384" y="1508"/>
                  </a:lnTo>
                  <a:lnTo>
                    <a:pt x="47384" y="0"/>
                  </a:lnTo>
                  <a:lnTo>
                    <a:pt x="38840" y="4746"/>
                  </a:lnTo>
                  <a:lnTo>
                    <a:pt x="23108" y="22496"/>
                  </a:lnTo>
                  <a:lnTo>
                    <a:pt x="6686" y="58797"/>
                  </a:lnTo>
                  <a:lnTo>
                    <a:pt x="0" y="104778"/>
                  </a:lnTo>
                  <a:lnTo>
                    <a:pt x="3609" y="155447"/>
                  </a:lnTo>
                  <a:lnTo>
                    <a:pt x="12129" y="180722"/>
                  </a:lnTo>
                  <a:lnTo>
                    <a:pt x="17676" y="190737"/>
                  </a:lnTo>
                  <a:lnTo>
                    <a:pt x="24884" y="196244"/>
                  </a:lnTo>
                  <a:lnTo>
                    <a:pt x="33199" y="198746"/>
                  </a:lnTo>
                  <a:lnTo>
                    <a:pt x="42252" y="199244"/>
                  </a:lnTo>
                  <a:lnTo>
                    <a:pt x="49456" y="196066"/>
                  </a:lnTo>
                  <a:lnTo>
                    <a:pt x="60581" y="183177"/>
                  </a:lnTo>
                  <a:lnTo>
                    <a:pt x="80981" y="124755"/>
                  </a:lnTo>
                  <a:lnTo>
                    <a:pt x="85901" y="98840"/>
                  </a:lnTo>
                  <a:lnTo>
                    <a:pt x="79527" y="53608"/>
                  </a:lnTo>
                  <a:lnTo>
                    <a:pt x="75896" y="40313"/>
                  </a:lnTo>
                  <a:lnTo>
                    <a:pt x="81599" y="57967"/>
                  </a:lnTo>
                  <a:lnTo>
                    <a:pt x="110438" y="111747"/>
                  </a:lnTo>
                  <a:lnTo>
                    <a:pt x="130828" y="146333"/>
                  </a:lnTo>
                  <a:lnTo>
                    <a:pt x="147829" y="161853"/>
                  </a:lnTo>
                  <a:lnTo>
                    <a:pt x="170892" y="174048"/>
                  </a:lnTo>
                  <a:lnTo>
                    <a:pt x="186699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97780" y="537573"/>
              <a:ext cx="218905" cy="188894"/>
            </a:xfrm>
            <a:custGeom>
              <a:avLst/>
              <a:gdLst/>
              <a:ahLst/>
              <a:cxnLst/>
              <a:rect l="0" t="0" r="0" b="0"/>
              <a:pathLst>
                <a:path w="218905" h="188894">
                  <a:moveTo>
                    <a:pt x="8334" y="30965"/>
                  </a:moveTo>
                  <a:lnTo>
                    <a:pt x="0" y="68443"/>
                  </a:lnTo>
                  <a:lnTo>
                    <a:pt x="1575" y="106411"/>
                  </a:lnTo>
                  <a:lnTo>
                    <a:pt x="13509" y="159660"/>
                  </a:lnTo>
                  <a:lnTo>
                    <a:pt x="12954" y="158876"/>
                  </a:lnTo>
                  <a:lnTo>
                    <a:pt x="11414" y="154844"/>
                  </a:lnTo>
                  <a:lnTo>
                    <a:pt x="8739" y="93696"/>
                  </a:lnTo>
                  <a:lnTo>
                    <a:pt x="14003" y="37897"/>
                  </a:lnTo>
                  <a:lnTo>
                    <a:pt x="19132" y="30907"/>
                  </a:lnTo>
                  <a:lnTo>
                    <a:pt x="26061" y="28587"/>
                  </a:lnTo>
                  <a:lnTo>
                    <a:pt x="34190" y="29380"/>
                  </a:lnTo>
                  <a:lnTo>
                    <a:pt x="49461" y="39619"/>
                  </a:lnTo>
                  <a:lnTo>
                    <a:pt x="62877" y="55869"/>
                  </a:lnTo>
                  <a:lnTo>
                    <a:pt x="90458" y="99582"/>
                  </a:lnTo>
                  <a:lnTo>
                    <a:pt x="94669" y="100107"/>
                  </a:lnTo>
                  <a:lnTo>
                    <a:pt x="97476" y="95777"/>
                  </a:lnTo>
                  <a:lnTo>
                    <a:pt x="114050" y="32380"/>
                  </a:lnTo>
                  <a:lnTo>
                    <a:pt x="117416" y="21380"/>
                  </a:lnTo>
                  <a:lnTo>
                    <a:pt x="123169" y="12877"/>
                  </a:lnTo>
                  <a:lnTo>
                    <a:pt x="138920" y="309"/>
                  </a:lnTo>
                  <a:lnTo>
                    <a:pt x="146864" y="0"/>
                  </a:lnTo>
                  <a:lnTo>
                    <a:pt x="154499" y="3302"/>
                  </a:lnTo>
                  <a:lnTo>
                    <a:pt x="161930" y="9014"/>
                  </a:lnTo>
                  <a:lnTo>
                    <a:pt x="173305" y="27838"/>
                  </a:lnTo>
                  <a:lnTo>
                    <a:pt x="193878" y="84366"/>
                  </a:lnTo>
                  <a:lnTo>
                    <a:pt x="208285" y="137093"/>
                  </a:lnTo>
                  <a:lnTo>
                    <a:pt x="218904" y="188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30434" y="520908"/>
              <a:ext cx="112593" cy="184502"/>
            </a:xfrm>
            <a:custGeom>
              <a:avLst/>
              <a:gdLst/>
              <a:ahLst/>
              <a:cxnLst/>
              <a:rect l="0" t="0" r="0" b="0"/>
              <a:pathLst>
                <a:path w="112593" h="184502">
                  <a:moveTo>
                    <a:pt x="17835" y="131858"/>
                  </a:moveTo>
                  <a:lnTo>
                    <a:pt x="35816" y="116217"/>
                  </a:lnTo>
                  <a:lnTo>
                    <a:pt x="76398" y="91425"/>
                  </a:lnTo>
                  <a:lnTo>
                    <a:pt x="98228" y="71655"/>
                  </a:lnTo>
                  <a:lnTo>
                    <a:pt x="106208" y="51679"/>
                  </a:lnTo>
                  <a:lnTo>
                    <a:pt x="108336" y="39801"/>
                  </a:lnTo>
                  <a:lnTo>
                    <a:pt x="106245" y="29543"/>
                  </a:lnTo>
                  <a:lnTo>
                    <a:pt x="94563" y="11905"/>
                  </a:lnTo>
                  <a:lnTo>
                    <a:pt x="71434" y="2507"/>
                  </a:lnTo>
                  <a:lnTo>
                    <a:pt x="57077" y="0"/>
                  </a:lnTo>
                  <a:lnTo>
                    <a:pt x="45166" y="1839"/>
                  </a:lnTo>
                  <a:lnTo>
                    <a:pt x="25693" y="13241"/>
                  </a:lnTo>
                  <a:lnTo>
                    <a:pt x="12359" y="30006"/>
                  </a:lnTo>
                  <a:lnTo>
                    <a:pt x="3703" y="50326"/>
                  </a:lnTo>
                  <a:lnTo>
                    <a:pt x="0" y="86904"/>
                  </a:lnTo>
                  <a:lnTo>
                    <a:pt x="3279" y="109539"/>
                  </a:lnTo>
                  <a:lnTo>
                    <a:pt x="11755" y="128178"/>
                  </a:lnTo>
                  <a:lnTo>
                    <a:pt x="36261" y="159207"/>
                  </a:lnTo>
                  <a:lnTo>
                    <a:pt x="62289" y="175187"/>
                  </a:lnTo>
                  <a:lnTo>
                    <a:pt x="112592" y="184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17008" y="502229"/>
              <a:ext cx="172311" cy="213709"/>
            </a:xfrm>
            <a:custGeom>
              <a:avLst/>
              <a:gdLst/>
              <a:ahLst/>
              <a:cxnLst/>
              <a:rect l="0" t="0" r="0" b="0"/>
              <a:pathLst>
                <a:path w="172311" h="213709">
                  <a:moveTo>
                    <a:pt x="147116" y="34724"/>
                  </a:moveTo>
                  <a:lnTo>
                    <a:pt x="135938" y="17956"/>
                  </a:lnTo>
                  <a:lnTo>
                    <a:pt x="117971" y="6605"/>
                  </a:lnTo>
                  <a:lnTo>
                    <a:pt x="95558" y="0"/>
                  </a:lnTo>
                  <a:lnTo>
                    <a:pt x="73898" y="963"/>
                  </a:lnTo>
                  <a:lnTo>
                    <a:pt x="36384" y="13672"/>
                  </a:lnTo>
                  <a:lnTo>
                    <a:pt x="15624" y="28877"/>
                  </a:lnTo>
                  <a:lnTo>
                    <a:pt x="6812" y="37845"/>
                  </a:lnTo>
                  <a:lnTo>
                    <a:pt x="2107" y="48503"/>
                  </a:lnTo>
                  <a:lnTo>
                    <a:pt x="0" y="72823"/>
                  </a:lnTo>
                  <a:lnTo>
                    <a:pt x="3415" y="82350"/>
                  </a:lnTo>
                  <a:lnTo>
                    <a:pt x="16569" y="96055"/>
                  </a:lnTo>
                  <a:lnTo>
                    <a:pt x="26159" y="99008"/>
                  </a:lnTo>
                  <a:lnTo>
                    <a:pt x="88626" y="98273"/>
                  </a:lnTo>
                  <a:lnTo>
                    <a:pt x="124326" y="103596"/>
                  </a:lnTo>
                  <a:lnTo>
                    <a:pt x="157131" y="118171"/>
                  </a:lnTo>
                  <a:lnTo>
                    <a:pt x="164321" y="126620"/>
                  </a:lnTo>
                  <a:lnTo>
                    <a:pt x="172310" y="148486"/>
                  </a:lnTo>
                  <a:lnTo>
                    <a:pt x="169622" y="170683"/>
                  </a:lnTo>
                  <a:lnTo>
                    <a:pt x="165629" y="181515"/>
                  </a:lnTo>
                  <a:lnTo>
                    <a:pt x="151835" y="196671"/>
                  </a:lnTo>
                  <a:lnTo>
                    <a:pt x="143243" y="202350"/>
                  </a:lnTo>
                  <a:lnTo>
                    <a:pt x="103204" y="210343"/>
                  </a:lnTo>
                  <a:lnTo>
                    <a:pt x="41831" y="213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22093" y="273740"/>
              <a:ext cx="20350" cy="410613"/>
            </a:xfrm>
            <a:custGeom>
              <a:avLst/>
              <a:gdLst/>
              <a:ahLst/>
              <a:cxnLst/>
              <a:rect l="0" t="0" r="0" b="0"/>
              <a:pathLst>
                <a:path w="20350" h="410613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3120" y="178639"/>
                  </a:lnTo>
                  <a:lnTo>
                    <a:pt x="9065" y="240658"/>
                  </a:lnTo>
                  <a:lnTo>
                    <a:pt x="17475" y="294762"/>
                  </a:lnTo>
                  <a:lnTo>
                    <a:pt x="20349" y="356229"/>
                  </a:lnTo>
                  <a:lnTo>
                    <a:pt x="19572" y="381762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95751" y="43166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6" y="3119"/>
                  </a:lnTo>
                  <a:lnTo>
                    <a:pt x="123565" y="9065"/>
                  </a:lnTo>
                  <a:lnTo>
                    <a:pt x="65655" y="10239"/>
                  </a:lnTo>
                  <a:lnTo>
                    <a:pt x="14702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06321" y="242155"/>
              <a:ext cx="326384" cy="423377"/>
            </a:xfrm>
            <a:custGeom>
              <a:avLst/>
              <a:gdLst/>
              <a:ahLst/>
              <a:cxnLst/>
              <a:rect l="0" t="0" r="0" b="0"/>
              <a:pathLst>
                <a:path w="326384" h="423377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3" y="164318"/>
                  </a:lnTo>
                  <a:lnTo>
                    <a:pt x="21789" y="219111"/>
                  </a:lnTo>
                  <a:lnTo>
                    <a:pt x="28683" y="273152"/>
                  </a:lnTo>
                  <a:lnTo>
                    <a:pt x="33845" y="323089"/>
                  </a:lnTo>
                  <a:lnTo>
                    <a:pt x="37269" y="351826"/>
                  </a:lnTo>
                  <a:lnTo>
                    <a:pt x="34891" y="376296"/>
                  </a:lnTo>
                  <a:lnTo>
                    <a:pt x="32619" y="379545"/>
                  </a:lnTo>
                  <a:lnTo>
                    <a:pt x="29935" y="377032"/>
                  </a:lnTo>
                  <a:lnTo>
                    <a:pt x="25003" y="361762"/>
                  </a:lnTo>
                  <a:lnTo>
                    <a:pt x="23396" y="328027"/>
                  </a:lnTo>
                  <a:lnTo>
                    <a:pt x="35865" y="268368"/>
                  </a:lnTo>
                  <a:lnTo>
                    <a:pt x="51441" y="238744"/>
                  </a:lnTo>
                  <a:lnTo>
                    <a:pt x="58861" y="234032"/>
                  </a:lnTo>
                  <a:lnTo>
                    <a:pt x="76463" y="231916"/>
                  </a:lnTo>
                  <a:lnTo>
                    <a:pt x="92865" y="237994"/>
                  </a:lnTo>
                  <a:lnTo>
                    <a:pt x="100515" y="242891"/>
                  </a:lnTo>
                  <a:lnTo>
                    <a:pt x="122459" y="272139"/>
                  </a:lnTo>
                  <a:lnTo>
                    <a:pt x="146426" y="329292"/>
                  </a:lnTo>
                  <a:lnTo>
                    <a:pt x="161245" y="383110"/>
                  </a:lnTo>
                  <a:lnTo>
                    <a:pt x="160730" y="419230"/>
                  </a:lnTo>
                  <a:lnTo>
                    <a:pt x="158626" y="423376"/>
                  </a:lnTo>
                  <a:lnTo>
                    <a:pt x="156053" y="422631"/>
                  </a:lnTo>
                  <a:lnTo>
                    <a:pt x="153169" y="418624"/>
                  </a:lnTo>
                  <a:lnTo>
                    <a:pt x="153083" y="404814"/>
                  </a:lnTo>
                  <a:lnTo>
                    <a:pt x="158114" y="386978"/>
                  </a:lnTo>
                  <a:lnTo>
                    <a:pt x="180408" y="350051"/>
                  </a:lnTo>
                  <a:lnTo>
                    <a:pt x="212931" y="319880"/>
                  </a:lnTo>
                  <a:lnTo>
                    <a:pt x="273948" y="291950"/>
                  </a:lnTo>
                  <a:lnTo>
                    <a:pt x="280898" y="284710"/>
                  </a:lnTo>
                  <a:lnTo>
                    <a:pt x="288620" y="264188"/>
                  </a:lnTo>
                  <a:lnTo>
                    <a:pt x="288340" y="254504"/>
                  </a:lnTo>
                  <a:lnTo>
                    <a:pt x="281789" y="237505"/>
                  </a:lnTo>
                  <a:lnTo>
                    <a:pt x="264947" y="214781"/>
                  </a:lnTo>
                  <a:lnTo>
                    <a:pt x="255010" y="211038"/>
                  </a:lnTo>
                  <a:lnTo>
                    <a:pt x="228371" y="209998"/>
                  </a:lnTo>
                  <a:lnTo>
                    <a:pt x="191668" y="221579"/>
                  </a:lnTo>
                  <a:lnTo>
                    <a:pt x="183930" y="230777"/>
                  </a:lnTo>
                  <a:lnTo>
                    <a:pt x="175334" y="256596"/>
                  </a:lnTo>
                  <a:lnTo>
                    <a:pt x="176083" y="292837"/>
                  </a:lnTo>
                  <a:lnTo>
                    <a:pt x="189303" y="331392"/>
                  </a:lnTo>
                  <a:lnTo>
                    <a:pt x="208038" y="361273"/>
                  </a:lnTo>
                  <a:lnTo>
                    <a:pt x="233996" y="384944"/>
                  </a:lnTo>
                  <a:lnTo>
                    <a:pt x="256857" y="393354"/>
                  </a:lnTo>
                  <a:lnTo>
                    <a:pt x="281445" y="395923"/>
                  </a:lnTo>
                  <a:lnTo>
                    <a:pt x="32638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03109" y="448499"/>
              <a:ext cx="127690" cy="417034"/>
            </a:xfrm>
            <a:custGeom>
              <a:avLst/>
              <a:gdLst/>
              <a:ahLst/>
              <a:cxnLst/>
              <a:rect l="0" t="0" r="0" b="0"/>
              <a:pathLst>
                <a:path w="127690" h="417034">
                  <a:moveTo>
                    <a:pt x="29637" y="151625"/>
                  </a:moveTo>
                  <a:lnTo>
                    <a:pt x="29637" y="212008"/>
                  </a:lnTo>
                  <a:lnTo>
                    <a:pt x="29637" y="269732"/>
                  </a:lnTo>
                  <a:lnTo>
                    <a:pt x="32757" y="321930"/>
                  </a:lnTo>
                  <a:lnTo>
                    <a:pt x="38702" y="376598"/>
                  </a:lnTo>
                  <a:lnTo>
                    <a:pt x="45942" y="417033"/>
                  </a:lnTo>
                  <a:lnTo>
                    <a:pt x="45186" y="416301"/>
                  </a:lnTo>
                  <a:lnTo>
                    <a:pt x="32421" y="361521"/>
                  </a:lnTo>
                  <a:lnTo>
                    <a:pt x="23573" y="298174"/>
                  </a:lnTo>
                  <a:lnTo>
                    <a:pt x="21093" y="251463"/>
                  </a:lnTo>
                  <a:lnTo>
                    <a:pt x="14107" y="201484"/>
                  </a:lnTo>
                  <a:lnTo>
                    <a:pt x="4628" y="147680"/>
                  </a:lnTo>
                  <a:lnTo>
                    <a:pt x="0" y="92874"/>
                  </a:lnTo>
                  <a:lnTo>
                    <a:pt x="776" y="31529"/>
                  </a:lnTo>
                  <a:lnTo>
                    <a:pt x="9401" y="7002"/>
                  </a:lnTo>
                  <a:lnTo>
                    <a:pt x="16146" y="1397"/>
                  </a:lnTo>
                  <a:lnTo>
                    <a:pt x="24152" y="0"/>
                  </a:lnTo>
                  <a:lnTo>
                    <a:pt x="33000" y="1409"/>
                  </a:lnTo>
                  <a:lnTo>
                    <a:pt x="62219" y="20159"/>
                  </a:lnTo>
                  <a:lnTo>
                    <a:pt x="95128" y="59106"/>
                  </a:lnTo>
                  <a:lnTo>
                    <a:pt x="125666" y="118716"/>
                  </a:lnTo>
                  <a:lnTo>
                    <a:pt x="127689" y="140508"/>
                  </a:lnTo>
                  <a:lnTo>
                    <a:pt x="126590" y="151233"/>
                  </a:lnTo>
                  <a:lnTo>
                    <a:pt x="122348" y="159552"/>
                  </a:lnTo>
                  <a:lnTo>
                    <a:pt x="108277" y="171916"/>
                  </a:lnTo>
                  <a:lnTo>
                    <a:pt x="80623" y="185453"/>
                  </a:lnTo>
                  <a:lnTo>
                    <a:pt x="60487" y="186937"/>
                  </a:lnTo>
                  <a:lnTo>
                    <a:pt x="29637" y="183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82885" y="428920"/>
              <a:ext cx="124073" cy="195530"/>
            </a:xfrm>
            <a:custGeom>
              <a:avLst/>
              <a:gdLst/>
              <a:ahLst/>
              <a:cxnLst/>
              <a:rect l="0" t="0" r="0" b="0"/>
              <a:pathLst>
                <a:path w="124073" h="195530">
                  <a:moveTo>
                    <a:pt x="7788" y="86976"/>
                  </a:moveTo>
                  <a:lnTo>
                    <a:pt x="66405" y="96041"/>
                  </a:lnTo>
                  <a:lnTo>
                    <a:pt x="89992" y="90615"/>
                  </a:lnTo>
                  <a:lnTo>
                    <a:pt x="101195" y="85892"/>
                  </a:lnTo>
                  <a:lnTo>
                    <a:pt x="116763" y="71286"/>
                  </a:lnTo>
                  <a:lnTo>
                    <a:pt x="122552" y="62478"/>
                  </a:lnTo>
                  <a:lnTo>
                    <a:pt x="124072" y="53097"/>
                  </a:lnTo>
                  <a:lnTo>
                    <a:pt x="119521" y="33314"/>
                  </a:lnTo>
                  <a:lnTo>
                    <a:pt x="113862" y="25465"/>
                  </a:lnTo>
                  <a:lnTo>
                    <a:pt x="98216" y="13624"/>
                  </a:lnTo>
                  <a:lnTo>
                    <a:pt x="69677" y="381"/>
                  </a:lnTo>
                  <a:lnTo>
                    <a:pt x="60745" y="0"/>
                  </a:lnTo>
                  <a:lnTo>
                    <a:pt x="44583" y="5816"/>
                  </a:lnTo>
                  <a:lnTo>
                    <a:pt x="22330" y="27834"/>
                  </a:lnTo>
                  <a:lnTo>
                    <a:pt x="6507" y="56584"/>
                  </a:lnTo>
                  <a:lnTo>
                    <a:pt x="0" y="92919"/>
                  </a:lnTo>
                  <a:lnTo>
                    <a:pt x="3661" y="127731"/>
                  </a:lnTo>
                  <a:lnTo>
                    <a:pt x="12193" y="146423"/>
                  </a:lnTo>
                  <a:lnTo>
                    <a:pt x="36734" y="177487"/>
                  </a:lnTo>
                  <a:lnTo>
                    <a:pt x="62769" y="193473"/>
                  </a:lnTo>
                  <a:lnTo>
                    <a:pt x="82527" y="195529"/>
                  </a:lnTo>
                  <a:lnTo>
                    <a:pt x="100667" y="192544"/>
                  </a:lnTo>
                  <a:lnTo>
                    <a:pt x="123602" y="181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61332" y="431668"/>
              <a:ext cx="71498" cy="165977"/>
            </a:xfrm>
            <a:custGeom>
              <a:avLst/>
              <a:gdLst/>
              <a:ahLst/>
              <a:cxnLst/>
              <a:rect l="0" t="0" r="0" b="0"/>
              <a:pathLst>
                <a:path w="71498" h="165977">
                  <a:moveTo>
                    <a:pt x="18854" y="84228"/>
                  </a:moveTo>
                  <a:lnTo>
                    <a:pt x="37983" y="146486"/>
                  </a:lnTo>
                  <a:lnTo>
                    <a:pt x="50778" y="165976"/>
                  </a:lnTo>
                  <a:lnTo>
                    <a:pt x="49496" y="165633"/>
                  </a:lnTo>
                  <a:lnTo>
                    <a:pt x="41832" y="157842"/>
                  </a:lnTo>
                  <a:lnTo>
                    <a:pt x="25532" y="132556"/>
                  </a:lnTo>
                  <a:lnTo>
                    <a:pt x="5233" y="74749"/>
                  </a:lnTo>
                  <a:lnTo>
                    <a:pt x="0" y="36836"/>
                  </a:lnTo>
                  <a:lnTo>
                    <a:pt x="2776" y="26897"/>
                  </a:lnTo>
                  <a:lnTo>
                    <a:pt x="8135" y="19101"/>
                  </a:lnTo>
                  <a:lnTo>
                    <a:pt x="15218" y="12734"/>
                  </a:lnTo>
                  <a:lnTo>
                    <a:pt x="35565" y="5659"/>
                  </a:lnTo>
                  <a:lnTo>
                    <a:pt x="714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72503" y="426079"/>
              <a:ext cx="166208" cy="166262"/>
            </a:xfrm>
            <a:custGeom>
              <a:avLst/>
              <a:gdLst/>
              <a:ahLst/>
              <a:cxnLst/>
              <a:rect l="0" t="0" r="0" b="0"/>
              <a:pathLst>
                <a:path w="166208" h="166262">
                  <a:moveTo>
                    <a:pt x="134067" y="5589"/>
                  </a:moveTo>
                  <a:lnTo>
                    <a:pt x="117299" y="0"/>
                  </a:lnTo>
                  <a:lnTo>
                    <a:pt x="84515" y="2113"/>
                  </a:lnTo>
                  <a:lnTo>
                    <a:pt x="41090" y="14478"/>
                  </a:lnTo>
                  <a:lnTo>
                    <a:pt x="1402" y="44902"/>
                  </a:lnTo>
                  <a:lnTo>
                    <a:pt x="0" y="51685"/>
                  </a:lnTo>
                  <a:lnTo>
                    <a:pt x="2575" y="58546"/>
                  </a:lnTo>
                  <a:lnTo>
                    <a:pt x="7801" y="65460"/>
                  </a:lnTo>
                  <a:lnTo>
                    <a:pt x="26086" y="73143"/>
                  </a:lnTo>
                  <a:lnTo>
                    <a:pt x="88305" y="79649"/>
                  </a:lnTo>
                  <a:lnTo>
                    <a:pt x="121288" y="88624"/>
                  </a:lnTo>
                  <a:lnTo>
                    <a:pt x="161384" y="118660"/>
                  </a:lnTo>
                  <a:lnTo>
                    <a:pt x="165146" y="126593"/>
                  </a:lnTo>
                  <a:lnTo>
                    <a:pt x="166207" y="144766"/>
                  </a:lnTo>
                  <a:lnTo>
                    <a:pt x="162513" y="152186"/>
                  </a:lnTo>
                  <a:lnTo>
                    <a:pt x="149049" y="163550"/>
                  </a:lnTo>
                  <a:lnTo>
                    <a:pt x="125128" y="166261"/>
                  </a:lnTo>
                  <a:lnTo>
                    <a:pt x="67700" y="158469"/>
                  </a:lnTo>
                  <a:lnTo>
                    <a:pt x="7725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97410" y="462976"/>
              <a:ext cx="144705" cy="161493"/>
            </a:xfrm>
            <a:custGeom>
              <a:avLst/>
              <a:gdLst/>
              <a:ahLst/>
              <a:cxnLst/>
              <a:rect l="0" t="0" r="0" b="0"/>
              <a:pathLst>
                <a:path w="144705" h="161493">
                  <a:moveTo>
                    <a:pt x="98673" y="52920"/>
                  </a:moveTo>
                  <a:lnTo>
                    <a:pt x="98672" y="30563"/>
                  </a:lnTo>
                  <a:lnTo>
                    <a:pt x="92434" y="13348"/>
                  </a:lnTo>
                  <a:lnTo>
                    <a:pt x="87494" y="5481"/>
                  </a:lnTo>
                  <a:lnTo>
                    <a:pt x="79522" y="1407"/>
                  </a:lnTo>
                  <a:lnTo>
                    <a:pt x="58186" y="0"/>
                  </a:lnTo>
                  <a:lnTo>
                    <a:pt x="39344" y="6393"/>
                  </a:lnTo>
                  <a:lnTo>
                    <a:pt x="31044" y="11373"/>
                  </a:lnTo>
                  <a:lnTo>
                    <a:pt x="18703" y="26266"/>
                  </a:lnTo>
                  <a:lnTo>
                    <a:pt x="1247" y="64423"/>
                  </a:lnTo>
                  <a:lnTo>
                    <a:pt x="0" y="84938"/>
                  </a:lnTo>
                  <a:lnTo>
                    <a:pt x="4515" y="104585"/>
                  </a:lnTo>
                  <a:lnTo>
                    <a:pt x="26478" y="136262"/>
                  </a:lnTo>
                  <a:lnTo>
                    <a:pt x="40850" y="149622"/>
                  </a:lnTo>
                  <a:lnTo>
                    <a:pt x="58936" y="159460"/>
                  </a:lnTo>
                  <a:lnTo>
                    <a:pt x="81792" y="161492"/>
                  </a:lnTo>
                  <a:lnTo>
                    <a:pt x="106378" y="157326"/>
                  </a:lnTo>
                  <a:lnTo>
                    <a:pt x="129004" y="147676"/>
                  </a:lnTo>
                  <a:lnTo>
                    <a:pt x="136440" y="138317"/>
                  </a:lnTo>
                  <a:lnTo>
                    <a:pt x="144704" y="112321"/>
                  </a:lnTo>
                  <a:lnTo>
                    <a:pt x="142138" y="87509"/>
                  </a:lnTo>
                  <a:lnTo>
                    <a:pt x="133199" y="65953"/>
                  </a:lnTo>
                  <a:lnTo>
                    <a:pt x="98673" y="21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04392" y="480987"/>
              <a:ext cx="165432" cy="163894"/>
            </a:xfrm>
            <a:custGeom>
              <a:avLst/>
              <a:gdLst/>
              <a:ahLst/>
              <a:cxnLst/>
              <a:rect l="0" t="0" r="0" b="0"/>
              <a:pathLst>
                <a:path w="165432" h="163894">
                  <a:moveTo>
                    <a:pt x="7504" y="45437"/>
                  </a:moveTo>
                  <a:lnTo>
                    <a:pt x="31528" y="100482"/>
                  </a:lnTo>
                  <a:lnTo>
                    <a:pt x="35680" y="137266"/>
                  </a:lnTo>
                  <a:lnTo>
                    <a:pt x="32505" y="159950"/>
                  </a:lnTo>
                  <a:lnTo>
                    <a:pt x="30020" y="163893"/>
                  </a:lnTo>
                  <a:lnTo>
                    <a:pt x="27194" y="163012"/>
                  </a:lnTo>
                  <a:lnTo>
                    <a:pt x="8664" y="136382"/>
                  </a:lnTo>
                  <a:lnTo>
                    <a:pt x="439" y="101890"/>
                  </a:lnTo>
                  <a:lnTo>
                    <a:pt x="0" y="42247"/>
                  </a:lnTo>
                  <a:lnTo>
                    <a:pt x="8458" y="17113"/>
                  </a:lnTo>
                  <a:lnTo>
                    <a:pt x="16329" y="9007"/>
                  </a:lnTo>
                  <a:lnTo>
                    <a:pt x="37552" y="0"/>
                  </a:lnTo>
                  <a:lnTo>
                    <a:pt x="59464" y="2236"/>
                  </a:lnTo>
                  <a:lnTo>
                    <a:pt x="70219" y="6108"/>
                  </a:lnTo>
                  <a:lnTo>
                    <a:pt x="102126" y="33914"/>
                  </a:lnTo>
                  <a:lnTo>
                    <a:pt x="150766" y="92403"/>
                  </a:lnTo>
                  <a:lnTo>
                    <a:pt x="158913" y="110765"/>
                  </a:lnTo>
                  <a:lnTo>
                    <a:pt x="165431" y="140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69865" y="189512"/>
              <a:ext cx="202839" cy="432376"/>
            </a:xfrm>
            <a:custGeom>
              <a:avLst/>
              <a:gdLst/>
              <a:ahLst/>
              <a:cxnLst/>
              <a:rect l="0" t="0" r="0" b="0"/>
              <a:pathLst>
                <a:path w="202839" h="432376">
                  <a:moveTo>
                    <a:pt x="0" y="0"/>
                  </a:moveTo>
                  <a:lnTo>
                    <a:pt x="5589" y="62093"/>
                  </a:lnTo>
                  <a:lnTo>
                    <a:pt x="21331" y="125031"/>
                  </a:lnTo>
                  <a:lnTo>
                    <a:pt x="31667" y="181716"/>
                  </a:lnTo>
                  <a:lnTo>
                    <a:pt x="39018" y="239845"/>
                  </a:lnTo>
                  <a:lnTo>
                    <a:pt x="47091" y="300711"/>
                  </a:lnTo>
                  <a:lnTo>
                    <a:pt x="51545" y="362170"/>
                  </a:lnTo>
                  <a:lnTo>
                    <a:pt x="49306" y="417464"/>
                  </a:lnTo>
                  <a:lnTo>
                    <a:pt x="46909" y="429218"/>
                  </a:lnTo>
                  <a:lnTo>
                    <a:pt x="44141" y="432375"/>
                  </a:lnTo>
                  <a:lnTo>
                    <a:pt x="41126" y="429800"/>
                  </a:lnTo>
                  <a:lnTo>
                    <a:pt x="37946" y="423404"/>
                  </a:lnTo>
                  <a:lnTo>
                    <a:pt x="32842" y="372281"/>
                  </a:lnTo>
                  <a:lnTo>
                    <a:pt x="34953" y="315910"/>
                  </a:lnTo>
                  <a:lnTo>
                    <a:pt x="41272" y="290143"/>
                  </a:lnTo>
                  <a:lnTo>
                    <a:pt x="51878" y="270893"/>
                  </a:lnTo>
                  <a:lnTo>
                    <a:pt x="70630" y="257657"/>
                  </a:lnTo>
                  <a:lnTo>
                    <a:pt x="82182" y="252490"/>
                  </a:lnTo>
                  <a:lnTo>
                    <a:pt x="107496" y="249869"/>
                  </a:lnTo>
                  <a:lnTo>
                    <a:pt x="132004" y="253773"/>
                  </a:lnTo>
                  <a:lnTo>
                    <a:pt x="158955" y="269125"/>
                  </a:lnTo>
                  <a:lnTo>
                    <a:pt x="174372" y="281828"/>
                  </a:lnTo>
                  <a:lnTo>
                    <a:pt x="190616" y="307723"/>
                  </a:lnTo>
                  <a:lnTo>
                    <a:pt x="202838" y="343212"/>
                  </a:lnTo>
                  <a:lnTo>
                    <a:pt x="202690" y="383362"/>
                  </a:lnTo>
                  <a:lnTo>
                    <a:pt x="194979" y="404740"/>
                  </a:lnTo>
                  <a:lnTo>
                    <a:pt x="189648" y="413716"/>
                  </a:lnTo>
                  <a:lnTo>
                    <a:pt x="181413" y="419701"/>
                  </a:lnTo>
                  <a:lnTo>
                    <a:pt x="159787" y="426350"/>
                  </a:lnTo>
                  <a:lnTo>
                    <a:pt x="121304" y="424504"/>
                  </a:lnTo>
                  <a:lnTo>
                    <a:pt x="100317" y="416396"/>
                  </a:lnTo>
                  <a:lnTo>
                    <a:pt x="7370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12021" y="403151"/>
              <a:ext cx="134347" cy="210713"/>
            </a:xfrm>
            <a:custGeom>
              <a:avLst/>
              <a:gdLst/>
              <a:ahLst/>
              <a:cxnLst/>
              <a:rect l="0" t="0" r="0" b="0"/>
              <a:pathLst>
                <a:path w="134347" h="210713">
                  <a:moveTo>
                    <a:pt x="0" y="81159"/>
                  </a:moveTo>
                  <a:lnTo>
                    <a:pt x="16767" y="75570"/>
                  </a:lnTo>
                  <a:lnTo>
                    <a:pt x="34358" y="75946"/>
                  </a:lnTo>
                  <a:lnTo>
                    <a:pt x="53875" y="77672"/>
                  </a:lnTo>
                  <a:lnTo>
                    <a:pt x="105447" y="66200"/>
                  </a:lnTo>
                  <a:lnTo>
                    <a:pt x="131329" y="50731"/>
                  </a:lnTo>
                  <a:lnTo>
                    <a:pt x="134346" y="43326"/>
                  </a:lnTo>
                  <a:lnTo>
                    <a:pt x="134017" y="34880"/>
                  </a:lnTo>
                  <a:lnTo>
                    <a:pt x="131458" y="25740"/>
                  </a:lnTo>
                  <a:lnTo>
                    <a:pt x="126243" y="18477"/>
                  </a:lnTo>
                  <a:lnTo>
                    <a:pt x="111090" y="7287"/>
                  </a:lnTo>
                  <a:lnTo>
                    <a:pt x="77239" y="0"/>
                  </a:lnTo>
                  <a:lnTo>
                    <a:pt x="54216" y="4534"/>
                  </a:lnTo>
                  <a:lnTo>
                    <a:pt x="43163" y="9019"/>
                  </a:lnTo>
                  <a:lnTo>
                    <a:pt x="27762" y="23361"/>
                  </a:lnTo>
                  <a:lnTo>
                    <a:pt x="8343" y="61164"/>
                  </a:lnTo>
                  <a:lnTo>
                    <a:pt x="2471" y="97592"/>
                  </a:lnTo>
                  <a:lnTo>
                    <a:pt x="11910" y="138021"/>
                  </a:lnTo>
                  <a:lnTo>
                    <a:pt x="29525" y="168457"/>
                  </a:lnTo>
                  <a:lnTo>
                    <a:pt x="49562" y="192293"/>
                  </a:lnTo>
                  <a:lnTo>
                    <a:pt x="75906" y="208584"/>
                  </a:lnTo>
                  <a:lnTo>
                    <a:pt x="95736" y="210712"/>
                  </a:lnTo>
                  <a:lnTo>
                    <a:pt x="126341" y="207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12062" y="50536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91005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06819" y="453242"/>
              <a:ext cx="157928" cy="157411"/>
            </a:xfrm>
            <a:custGeom>
              <a:avLst/>
              <a:gdLst/>
              <a:ahLst/>
              <a:cxnLst/>
              <a:rect l="0" t="0" r="0" b="0"/>
              <a:pathLst>
                <a:path w="157928" h="157411">
                  <a:moveTo>
                    <a:pt x="0" y="62654"/>
                  </a:moveTo>
                  <a:lnTo>
                    <a:pt x="23719" y="121271"/>
                  </a:lnTo>
                  <a:lnTo>
                    <a:pt x="24001" y="127468"/>
                  </a:lnTo>
                  <a:lnTo>
                    <a:pt x="21850" y="129260"/>
                  </a:lnTo>
                  <a:lnTo>
                    <a:pt x="18075" y="128115"/>
                  </a:lnTo>
                  <a:lnTo>
                    <a:pt x="10763" y="114364"/>
                  </a:lnTo>
                  <a:lnTo>
                    <a:pt x="3188" y="80315"/>
                  </a:lnTo>
                  <a:lnTo>
                    <a:pt x="4064" y="40591"/>
                  </a:lnTo>
                  <a:lnTo>
                    <a:pt x="6219" y="26888"/>
                  </a:lnTo>
                  <a:lnTo>
                    <a:pt x="11164" y="16583"/>
                  </a:lnTo>
                  <a:lnTo>
                    <a:pt x="26018" y="2014"/>
                  </a:lnTo>
                  <a:lnTo>
                    <a:pt x="34893" y="0"/>
                  </a:lnTo>
                  <a:lnTo>
                    <a:pt x="54113" y="4002"/>
                  </a:lnTo>
                  <a:lnTo>
                    <a:pt x="79074" y="19409"/>
                  </a:lnTo>
                  <a:lnTo>
                    <a:pt x="115705" y="62387"/>
                  </a:lnTo>
                  <a:lnTo>
                    <a:pt x="148352" y="124172"/>
                  </a:lnTo>
                  <a:lnTo>
                    <a:pt x="157927" y="157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06819" y="447090"/>
              <a:ext cx="323860" cy="363605"/>
            </a:xfrm>
            <a:custGeom>
              <a:avLst/>
              <a:gdLst/>
              <a:ahLst/>
              <a:cxnLst/>
              <a:rect l="0" t="0" r="0" b="0"/>
              <a:pathLst>
                <a:path w="323860" h="363605">
                  <a:moveTo>
                    <a:pt x="231627" y="163562"/>
                  </a:moveTo>
                  <a:lnTo>
                    <a:pt x="248394" y="157973"/>
                  </a:lnTo>
                  <a:lnTo>
                    <a:pt x="262865" y="145870"/>
                  </a:lnTo>
                  <a:lnTo>
                    <a:pt x="281047" y="119326"/>
                  </a:lnTo>
                  <a:lnTo>
                    <a:pt x="288686" y="98278"/>
                  </a:lnTo>
                  <a:lnTo>
                    <a:pt x="292081" y="73326"/>
                  </a:lnTo>
                  <a:lnTo>
                    <a:pt x="287351" y="49758"/>
                  </a:lnTo>
                  <a:lnTo>
                    <a:pt x="271534" y="19878"/>
                  </a:lnTo>
                  <a:lnTo>
                    <a:pt x="265251" y="11621"/>
                  </a:lnTo>
                  <a:lnTo>
                    <a:pt x="245790" y="2446"/>
                  </a:lnTo>
                  <a:lnTo>
                    <a:pt x="234050" y="0"/>
                  </a:lnTo>
                  <a:lnTo>
                    <a:pt x="223884" y="708"/>
                  </a:lnTo>
                  <a:lnTo>
                    <a:pt x="206348" y="7735"/>
                  </a:lnTo>
                  <a:lnTo>
                    <a:pt x="193876" y="21776"/>
                  </a:lnTo>
                  <a:lnTo>
                    <a:pt x="188912" y="30434"/>
                  </a:lnTo>
                  <a:lnTo>
                    <a:pt x="186516" y="52531"/>
                  </a:lnTo>
                  <a:lnTo>
                    <a:pt x="194510" y="99256"/>
                  </a:lnTo>
                  <a:lnTo>
                    <a:pt x="209581" y="126051"/>
                  </a:lnTo>
                  <a:lnTo>
                    <a:pt x="218099" y="131536"/>
                  </a:lnTo>
                  <a:lnTo>
                    <a:pt x="240043" y="137630"/>
                  </a:lnTo>
                  <a:lnTo>
                    <a:pt x="248935" y="135746"/>
                  </a:lnTo>
                  <a:lnTo>
                    <a:pt x="256034" y="130980"/>
                  </a:lnTo>
                  <a:lnTo>
                    <a:pt x="261937" y="124293"/>
                  </a:lnTo>
                  <a:lnTo>
                    <a:pt x="267041" y="126854"/>
                  </a:lnTo>
                  <a:lnTo>
                    <a:pt x="287358" y="183252"/>
                  </a:lnTo>
                  <a:lnTo>
                    <a:pt x="308969" y="243274"/>
                  </a:lnTo>
                  <a:lnTo>
                    <a:pt x="320703" y="292986"/>
                  </a:lnTo>
                  <a:lnTo>
                    <a:pt x="323859" y="323249"/>
                  </a:lnTo>
                  <a:lnTo>
                    <a:pt x="321191" y="334361"/>
                  </a:lnTo>
                  <a:lnTo>
                    <a:pt x="315902" y="342939"/>
                  </a:lnTo>
                  <a:lnTo>
                    <a:pt x="308868" y="349827"/>
                  </a:lnTo>
                  <a:lnTo>
                    <a:pt x="288572" y="357481"/>
                  </a:lnTo>
                  <a:lnTo>
                    <a:pt x="262785" y="359713"/>
                  </a:lnTo>
                  <a:lnTo>
                    <a:pt x="214212" y="354392"/>
                  </a:lnTo>
                  <a:lnTo>
                    <a:pt x="155886" y="346576"/>
                  </a:lnTo>
                  <a:lnTo>
                    <a:pt x="96491" y="344911"/>
                  </a:lnTo>
                  <a:lnTo>
                    <a:pt x="36433" y="354236"/>
                  </a:lnTo>
                  <a:lnTo>
                    <a:pt x="0" y="363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48534" y="384991"/>
              <a:ext cx="151756" cy="196481"/>
            </a:xfrm>
            <a:custGeom>
              <a:avLst/>
              <a:gdLst/>
              <a:ahLst/>
              <a:cxnLst/>
              <a:rect l="0" t="0" r="0" b="0"/>
              <a:pathLst>
                <a:path w="151756" h="196481">
                  <a:moveTo>
                    <a:pt x="142637" y="15091"/>
                  </a:moveTo>
                  <a:lnTo>
                    <a:pt x="98674" y="437"/>
                  </a:lnTo>
                  <a:lnTo>
                    <a:pt x="78644" y="0"/>
                  </a:lnTo>
                  <a:lnTo>
                    <a:pt x="37190" y="9251"/>
                  </a:lnTo>
                  <a:lnTo>
                    <a:pt x="11308" y="24539"/>
                  </a:lnTo>
                  <a:lnTo>
                    <a:pt x="5951" y="33088"/>
                  </a:lnTo>
                  <a:lnTo>
                    <a:pt x="0" y="55065"/>
                  </a:lnTo>
                  <a:lnTo>
                    <a:pt x="1922" y="63968"/>
                  </a:lnTo>
                  <a:lnTo>
                    <a:pt x="6713" y="71072"/>
                  </a:lnTo>
                  <a:lnTo>
                    <a:pt x="62536" y="110141"/>
                  </a:lnTo>
                  <a:lnTo>
                    <a:pt x="120737" y="137746"/>
                  </a:lnTo>
                  <a:lnTo>
                    <a:pt x="142262" y="149933"/>
                  </a:lnTo>
                  <a:lnTo>
                    <a:pt x="148236" y="157628"/>
                  </a:lnTo>
                  <a:lnTo>
                    <a:pt x="151049" y="166268"/>
                  </a:lnTo>
                  <a:lnTo>
                    <a:pt x="151755" y="175537"/>
                  </a:lnTo>
                  <a:lnTo>
                    <a:pt x="148716" y="182887"/>
                  </a:lnTo>
                  <a:lnTo>
                    <a:pt x="135980" y="194172"/>
                  </a:lnTo>
                  <a:lnTo>
                    <a:pt x="127670" y="196480"/>
                  </a:lnTo>
                  <a:lnTo>
                    <a:pt x="67703" y="189034"/>
                  </a:lnTo>
                  <a:lnTo>
                    <a:pt x="5766" y="17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85927" y="410523"/>
              <a:ext cx="123064" cy="418673"/>
            </a:xfrm>
            <a:custGeom>
              <a:avLst/>
              <a:gdLst/>
              <a:ahLst/>
              <a:cxnLst/>
              <a:rect l="0" t="0" r="0" b="0"/>
              <a:pathLst>
                <a:path w="123064" h="418673">
                  <a:moveTo>
                    <a:pt x="0" y="179072"/>
                  </a:moveTo>
                  <a:lnTo>
                    <a:pt x="0" y="228003"/>
                  </a:lnTo>
                  <a:lnTo>
                    <a:pt x="5590" y="281544"/>
                  </a:lnTo>
                  <a:lnTo>
                    <a:pt x="10723" y="341557"/>
                  </a:lnTo>
                  <a:lnTo>
                    <a:pt x="21789" y="399685"/>
                  </a:lnTo>
                  <a:lnTo>
                    <a:pt x="27232" y="418672"/>
                  </a:lnTo>
                  <a:lnTo>
                    <a:pt x="28683" y="417184"/>
                  </a:lnTo>
                  <a:lnTo>
                    <a:pt x="29651" y="411513"/>
                  </a:lnTo>
                  <a:lnTo>
                    <a:pt x="19878" y="357947"/>
                  </a:lnTo>
                  <a:lnTo>
                    <a:pt x="13298" y="308501"/>
                  </a:lnTo>
                  <a:lnTo>
                    <a:pt x="8230" y="257976"/>
                  </a:lnTo>
                  <a:lnTo>
                    <a:pt x="2438" y="198552"/>
                  </a:lnTo>
                  <a:lnTo>
                    <a:pt x="723" y="136491"/>
                  </a:lnTo>
                  <a:lnTo>
                    <a:pt x="3334" y="79888"/>
                  </a:lnTo>
                  <a:lnTo>
                    <a:pt x="14696" y="24430"/>
                  </a:lnTo>
                  <a:lnTo>
                    <a:pt x="20326" y="15146"/>
                  </a:lnTo>
                  <a:lnTo>
                    <a:pt x="35940" y="1711"/>
                  </a:lnTo>
                  <a:lnTo>
                    <a:pt x="45017" y="0"/>
                  </a:lnTo>
                  <a:lnTo>
                    <a:pt x="64461" y="4338"/>
                  </a:lnTo>
                  <a:lnTo>
                    <a:pt x="95139" y="31113"/>
                  </a:lnTo>
                  <a:lnTo>
                    <a:pt x="115277" y="63093"/>
                  </a:lnTo>
                  <a:lnTo>
                    <a:pt x="123063" y="100384"/>
                  </a:lnTo>
                  <a:lnTo>
                    <a:pt x="118646" y="121093"/>
                  </a:lnTo>
                  <a:lnTo>
                    <a:pt x="114192" y="129891"/>
                  </a:lnTo>
                  <a:lnTo>
                    <a:pt x="105374" y="135756"/>
                  </a:lnTo>
                  <a:lnTo>
                    <a:pt x="42115" y="147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30336" y="393930"/>
              <a:ext cx="154408" cy="175499"/>
            </a:xfrm>
            <a:custGeom>
              <a:avLst/>
              <a:gdLst/>
              <a:ahLst/>
              <a:cxnLst/>
              <a:rect l="0" t="0" r="0" b="0"/>
              <a:pathLst>
                <a:path w="154408" h="175499">
                  <a:moveTo>
                    <a:pt x="87218" y="16681"/>
                  </a:moveTo>
                  <a:lnTo>
                    <a:pt x="70451" y="11092"/>
                  </a:lnTo>
                  <a:lnTo>
                    <a:pt x="52860" y="11467"/>
                  </a:lnTo>
                  <a:lnTo>
                    <a:pt x="34513" y="16703"/>
                  </a:lnTo>
                  <a:lnTo>
                    <a:pt x="18561" y="26829"/>
                  </a:lnTo>
                  <a:lnTo>
                    <a:pt x="6791" y="45368"/>
                  </a:lnTo>
                  <a:lnTo>
                    <a:pt x="0" y="68035"/>
                  </a:lnTo>
                  <a:lnTo>
                    <a:pt x="2754" y="100527"/>
                  </a:lnTo>
                  <a:lnTo>
                    <a:pt x="7955" y="121796"/>
                  </a:lnTo>
                  <a:lnTo>
                    <a:pt x="20404" y="139828"/>
                  </a:lnTo>
                  <a:lnTo>
                    <a:pt x="56993" y="170468"/>
                  </a:lnTo>
                  <a:lnTo>
                    <a:pt x="83534" y="175498"/>
                  </a:lnTo>
                  <a:lnTo>
                    <a:pt x="98799" y="175201"/>
                  </a:lnTo>
                  <a:lnTo>
                    <a:pt x="110147" y="171494"/>
                  </a:lnTo>
                  <a:lnTo>
                    <a:pt x="125875" y="158016"/>
                  </a:lnTo>
                  <a:lnTo>
                    <a:pt x="141306" y="130698"/>
                  </a:lnTo>
                  <a:lnTo>
                    <a:pt x="153287" y="94787"/>
                  </a:lnTo>
                  <a:lnTo>
                    <a:pt x="154407" y="71282"/>
                  </a:lnTo>
                  <a:lnTo>
                    <a:pt x="149835" y="50307"/>
                  </a:lnTo>
                  <a:lnTo>
                    <a:pt x="127836" y="17777"/>
                  </a:lnTo>
                  <a:lnTo>
                    <a:pt x="121316" y="10393"/>
                  </a:lnTo>
                  <a:lnTo>
                    <a:pt x="101592" y="2188"/>
                  </a:lnTo>
                  <a:lnTo>
                    <a:pt x="89782" y="0"/>
                  </a:lnTo>
                  <a:lnTo>
                    <a:pt x="80739" y="881"/>
                  </a:lnTo>
                  <a:lnTo>
                    <a:pt x="73540" y="3808"/>
                  </a:lnTo>
                  <a:lnTo>
                    <a:pt x="55633" y="16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91510" y="284269"/>
              <a:ext cx="20802" cy="261302"/>
            </a:xfrm>
            <a:custGeom>
              <a:avLst/>
              <a:gdLst/>
              <a:ahLst/>
              <a:cxnLst/>
              <a:rect l="0" t="0" r="0" b="0"/>
              <a:pathLst>
                <a:path w="20802" h="261302">
                  <a:moveTo>
                    <a:pt x="20801" y="0"/>
                  </a:moveTo>
                  <a:lnTo>
                    <a:pt x="9623" y="11178"/>
                  </a:lnTo>
                  <a:lnTo>
                    <a:pt x="4134" y="29145"/>
                  </a:lnTo>
                  <a:lnTo>
                    <a:pt x="611" y="89985"/>
                  </a:lnTo>
                  <a:lnTo>
                    <a:pt x="0" y="149105"/>
                  </a:lnTo>
                  <a:lnTo>
                    <a:pt x="5409" y="205486"/>
                  </a:lnTo>
                  <a:lnTo>
                    <a:pt x="15377" y="260345"/>
                  </a:lnTo>
                  <a:lnTo>
                    <a:pt x="14846" y="261301"/>
                  </a:lnTo>
                  <a:lnTo>
                    <a:pt x="1027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22765" y="379025"/>
              <a:ext cx="105360" cy="200945"/>
            </a:xfrm>
            <a:custGeom>
              <a:avLst/>
              <a:gdLst/>
              <a:ahLst/>
              <a:cxnLst/>
              <a:rect l="0" t="0" r="0" b="0"/>
              <a:pathLst>
                <a:path w="105360" h="200945">
                  <a:moveTo>
                    <a:pt x="73773" y="0"/>
                  </a:moveTo>
                  <a:lnTo>
                    <a:pt x="18686" y="58564"/>
                  </a:lnTo>
                  <a:lnTo>
                    <a:pt x="0" y="85983"/>
                  </a:lnTo>
                  <a:lnTo>
                    <a:pt x="24" y="95926"/>
                  </a:lnTo>
                  <a:lnTo>
                    <a:pt x="22161" y="137102"/>
                  </a:lnTo>
                  <a:lnTo>
                    <a:pt x="36797" y="156861"/>
                  </a:lnTo>
                  <a:lnTo>
                    <a:pt x="79389" y="195930"/>
                  </a:lnTo>
                  <a:lnTo>
                    <a:pt x="85707" y="199640"/>
                  </a:lnTo>
                  <a:lnTo>
                    <a:pt x="91087" y="200944"/>
                  </a:lnTo>
                  <a:lnTo>
                    <a:pt x="10535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96538" y="417914"/>
              <a:ext cx="147855" cy="161154"/>
            </a:xfrm>
            <a:custGeom>
              <a:avLst/>
              <a:gdLst/>
              <a:ahLst/>
              <a:cxnLst/>
              <a:rect l="0" t="0" r="0" b="0"/>
              <a:pathLst>
                <a:path w="147855" h="161154">
                  <a:moveTo>
                    <a:pt x="0" y="66396"/>
                  </a:moveTo>
                  <a:lnTo>
                    <a:pt x="42692" y="69516"/>
                  </a:lnTo>
                  <a:lnTo>
                    <a:pt x="89932" y="75461"/>
                  </a:lnTo>
                  <a:lnTo>
                    <a:pt x="113669" y="70035"/>
                  </a:lnTo>
                  <a:lnTo>
                    <a:pt x="124913" y="65313"/>
                  </a:lnTo>
                  <a:lnTo>
                    <a:pt x="140525" y="50707"/>
                  </a:lnTo>
                  <a:lnTo>
                    <a:pt x="146326" y="41899"/>
                  </a:lnTo>
                  <a:lnTo>
                    <a:pt x="147854" y="33687"/>
                  </a:lnTo>
                  <a:lnTo>
                    <a:pt x="146533" y="25873"/>
                  </a:lnTo>
                  <a:lnTo>
                    <a:pt x="143312" y="18324"/>
                  </a:lnTo>
                  <a:lnTo>
                    <a:pt x="130375" y="6816"/>
                  </a:lnTo>
                  <a:lnTo>
                    <a:pt x="122012" y="2110"/>
                  </a:lnTo>
                  <a:lnTo>
                    <a:pt x="103361" y="0"/>
                  </a:lnTo>
                  <a:lnTo>
                    <a:pt x="84543" y="4132"/>
                  </a:lnTo>
                  <a:lnTo>
                    <a:pt x="53399" y="25848"/>
                  </a:lnTo>
                  <a:lnTo>
                    <a:pt x="46128" y="32345"/>
                  </a:lnTo>
                  <a:lnTo>
                    <a:pt x="38049" y="52042"/>
                  </a:lnTo>
                  <a:lnTo>
                    <a:pt x="35628" y="76394"/>
                  </a:lnTo>
                  <a:lnTo>
                    <a:pt x="38452" y="102815"/>
                  </a:lnTo>
                  <a:lnTo>
                    <a:pt x="46726" y="123917"/>
                  </a:lnTo>
                  <a:lnTo>
                    <a:pt x="59372" y="141094"/>
                  </a:lnTo>
                  <a:lnTo>
                    <a:pt x="76691" y="156527"/>
                  </a:lnTo>
                  <a:lnTo>
                    <a:pt x="87392" y="160409"/>
                  </a:lnTo>
                  <a:lnTo>
                    <a:pt x="136871" y="161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43938" y="453566"/>
              <a:ext cx="157928" cy="159558"/>
            </a:xfrm>
            <a:custGeom>
              <a:avLst/>
              <a:gdLst/>
              <a:ahLst/>
              <a:cxnLst/>
              <a:rect l="0" t="0" r="0" b="0"/>
              <a:pathLst>
                <a:path w="157928" h="159558">
                  <a:moveTo>
                    <a:pt x="0" y="20216"/>
                  </a:moveTo>
                  <a:lnTo>
                    <a:pt x="14654" y="82308"/>
                  </a:lnTo>
                  <a:lnTo>
                    <a:pt x="40000" y="144221"/>
                  </a:lnTo>
                  <a:lnTo>
                    <a:pt x="45854" y="159557"/>
                  </a:lnTo>
                  <a:lnTo>
                    <a:pt x="30983" y="101816"/>
                  </a:lnTo>
                  <a:lnTo>
                    <a:pt x="23017" y="42184"/>
                  </a:lnTo>
                  <a:lnTo>
                    <a:pt x="28167" y="17891"/>
                  </a:lnTo>
                  <a:lnTo>
                    <a:pt x="32816" y="8137"/>
                  </a:lnTo>
                  <a:lnTo>
                    <a:pt x="39425" y="2805"/>
                  </a:lnTo>
                  <a:lnTo>
                    <a:pt x="47340" y="420"/>
                  </a:lnTo>
                  <a:lnTo>
                    <a:pt x="56126" y="0"/>
                  </a:lnTo>
                  <a:lnTo>
                    <a:pt x="75247" y="12011"/>
                  </a:lnTo>
                  <a:lnTo>
                    <a:pt x="94275" y="34117"/>
                  </a:lnTo>
                  <a:lnTo>
                    <a:pt x="122434" y="89729"/>
                  </a:lnTo>
                  <a:lnTo>
                    <a:pt x="149440" y="148563"/>
                  </a:lnTo>
                  <a:lnTo>
                    <a:pt x="152269" y="152574"/>
                  </a:lnTo>
                  <a:lnTo>
                    <a:pt x="157927" y="157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28249" y="231626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0" y="213151"/>
                  </a:lnTo>
                  <a:lnTo>
                    <a:pt x="0" y="275681"/>
                  </a:lnTo>
                  <a:lnTo>
                    <a:pt x="0" y="330078"/>
                  </a:lnTo>
                  <a:lnTo>
                    <a:pt x="0" y="38506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70321" y="326383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31585"/>
                  </a:moveTo>
                  <a:lnTo>
                    <a:pt x="229591" y="17114"/>
                  </a:lnTo>
                  <a:lnTo>
                    <a:pt x="174769" y="11829"/>
                  </a:lnTo>
                  <a:lnTo>
                    <a:pt x="125093" y="10914"/>
                  </a:lnTo>
                  <a:lnTo>
                    <a:pt x="73329" y="10643"/>
                  </a:lnTo>
                  <a:lnTo>
                    <a:pt x="30306" y="74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98185" y="491894"/>
              <a:ext cx="196964" cy="205816"/>
            </a:xfrm>
            <a:custGeom>
              <a:avLst/>
              <a:gdLst/>
              <a:ahLst/>
              <a:cxnLst/>
              <a:rect l="0" t="0" r="0" b="0"/>
              <a:pathLst>
                <a:path w="196964" h="205816">
                  <a:moveTo>
                    <a:pt x="109048" y="24002"/>
                  </a:moveTo>
                  <a:lnTo>
                    <a:pt x="65085" y="283"/>
                  </a:lnTo>
                  <a:lnTo>
                    <a:pt x="55173" y="0"/>
                  </a:lnTo>
                  <a:lnTo>
                    <a:pt x="34801" y="5926"/>
                  </a:lnTo>
                  <a:lnTo>
                    <a:pt x="20288" y="19477"/>
                  </a:lnTo>
                  <a:lnTo>
                    <a:pt x="1438" y="56773"/>
                  </a:lnTo>
                  <a:lnTo>
                    <a:pt x="0" y="80291"/>
                  </a:lnTo>
                  <a:lnTo>
                    <a:pt x="4430" y="105171"/>
                  </a:lnTo>
                  <a:lnTo>
                    <a:pt x="20078" y="137739"/>
                  </a:lnTo>
                  <a:lnTo>
                    <a:pt x="40703" y="162727"/>
                  </a:lnTo>
                  <a:lnTo>
                    <a:pt x="68520" y="183779"/>
                  </a:lnTo>
                  <a:lnTo>
                    <a:pt x="125374" y="205815"/>
                  </a:lnTo>
                  <a:lnTo>
                    <a:pt x="149060" y="203854"/>
                  </a:lnTo>
                  <a:lnTo>
                    <a:pt x="160289" y="200055"/>
                  </a:lnTo>
                  <a:lnTo>
                    <a:pt x="175886" y="186476"/>
                  </a:lnTo>
                  <a:lnTo>
                    <a:pt x="195430" y="149162"/>
                  </a:lnTo>
                  <a:lnTo>
                    <a:pt x="196963" y="128762"/>
                  </a:lnTo>
                  <a:lnTo>
                    <a:pt x="192575" y="106827"/>
                  </a:lnTo>
                  <a:lnTo>
                    <a:pt x="182826" y="81480"/>
                  </a:lnTo>
                  <a:lnTo>
                    <a:pt x="167575" y="60856"/>
                  </a:lnTo>
                  <a:lnTo>
                    <a:pt x="149098" y="45061"/>
                  </a:lnTo>
                  <a:lnTo>
                    <a:pt x="129188" y="34141"/>
                  </a:lnTo>
                  <a:lnTo>
                    <a:pt x="121305" y="31931"/>
                  </a:lnTo>
                  <a:lnTo>
                    <a:pt x="98519" y="34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44104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27974" y="1870707"/>
            <a:ext cx="769984" cy="721108"/>
            <a:chOff x="627974" y="1870707"/>
            <a:chExt cx="769984" cy="721108"/>
          </a:xfrm>
        </p:grpSpPr>
        <p:sp>
          <p:nvSpPr>
            <p:cNvPr id="52" name="Freeform 51"/>
            <p:cNvSpPr/>
            <p:nvPr/>
          </p:nvSpPr>
          <p:spPr>
            <a:xfrm>
              <a:off x="627974" y="1870707"/>
              <a:ext cx="327142" cy="505028"/>
            </a:xfrm>
            <a:custGeom>
              <a:avLst/>
              <a:gdLst/>
              <a:ahLst/>
              <a:cxnLst/>
              <a:rect l="0" t="0" r="0" b="0"/>
              <a:pathLst>
                <a:path w="327142" h="505028">
                  <a:moveTo>
                    <a:pt x="277476" y="66536"/>
                  </a:moveTo>
                  <a:lnTo>
                    <a:pt x="223362" y="23874"/>
                  </a:lnTo>
                  <a:lnTo>
                    <a:pt x="189693" y="6323"/>
                  </a:lnTo>
                  <a:lnTo>
                    <a:pt x="163592" y="0"/>
                  </a:lnTo>
                  <a:lnTo>
                    <a:pt x="111828" y="5473"/>
                  </a:lnTo>
                  <a:lnTo>
                    <a:pt x="78267" y="17638"/>
                  </a:lnTo>
                  <a:lnTo>
                    <a:pt x="35485" y="42709"/>
                  </a:lnTo>
                  <a:lnTo>
                    <a:pt x="20576" y="59456"/>
                  </a:lnTo>
                  <a:lnTo>
                    <a:pt x="1473" y="98803"/>
                  </a:lnTo>
                  <a:lnTo>
                    <a:pt x="0" y="119481"/>
                  </a:lnTo>
                  <a:lnTo>
                    <a:pt x="4415" y="139200"/>
                  </a:lnTo>
                  <a:lnTo>
                    <a:pt x="26313" y="170923"/>
                  </a:lnTo>
                  <a:lnTo>
                    <a:pt x="40676" y="184290"/>
                  </a:lnTo>
                  <a:lnTo>
                    <a:pt x="88669" y="206247"/>
                  </a:lnTo>
                  <a:lnTo>
                    <a:pt x="144688" y="213586"/>
                  </a:lnTo>
                  <a:lnTo>
                    <a:pt x="202928" y="228389"/>
                  </a:lnTo>
                  <a:lnTo>
                    <a:pt x="244553" y="250499"/>
                  </a:lnTo>
                  <a:lnTo>
                    <a:pt x="276519" y="280516"/>
                  </a:lnTo>
                  <a:lnTo>
                    <a:pt x="311275" y="324132"/>
                  </a:lnTo>
                  <a:lnTo>
                    <a:pt x="324016" y="361490"/>
                  </a:lnTo>
                  <a:lnTo>
                    <a:pt x="327141" y="406744"/>
                  </a:lnTo>
                  <a:lnTo>
                    <a:pt x="323726" y="431819"/>
                  </a:lnTo>
                  <a:lnTo>
                    <a:pt x="312070" y="451542"/>
                  </a:lnTo>
                  <a:lnTo>
                    <a:pt x="295191" y="466937"/>
                  </a:lnTo>
                  <a:lnTo>
                    <a:pt x="232729" y="500173"/>
                  </a:lnTo>
                  <a:lnTo>
                    <a:pt x="188049" y="505027"/>
                  </a:lnTo>
                  <a:lnTo>
                    <a:pt x="133556" y="496779"/>
                  </a:lnTo>
                  <a:lnTo>
                    <a:pt x="83061" y="478296"/>
                  </a:lnTo>
                  <a:lnTo>
                    <a:pt x="36986" y="448371"/>
                  </a:lnTo>
                  <a:lnTo>
                    <a:pt x="14264" y="435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04554" y="2133494"/>
              <a:ext cx="195695" cy="222009"/>
            </a:xfrm>
            <a:custGeom>
              <a:avLst/>
              <a:gdLst/>
              <a:ahLst/>
              <a:cxnLst/>
              <a:rect l="0" t="0" r="0" b="0"/>
              <a:pathLst>
                <a:path w="195695" h="222009">
                  <a:moveTo>
                    <a:pt x="16710" y="109076"/>
                  </a:moveTo>
                  <a:lnTo>
                    <a:pt x="59401" y="105956"/>
                  </a:lnTo>
                  <a:lnTo>
                    <a:pt x="122045" y="87745"/>
                  </a:lnTo>
                  <a:lnTo>
                    <a:pt x="132557" y="84327"/>
                  </a:lnTo>
                  <a:lnTo>
                    <a:pt x="147356" y="71170"/>
                  </a:lnTo>
                  <a:lnTo>
                    <a:pt x="152940" y="62748"/>
                  </a:lnTo>
                  <a:lnTo>
                    <a:pt x="154324" y="53624"/>
                  </a:lnTo>
                  <a:lnTo>
                    <a:pt x="149621" y="34127"/>
                  </a:lnTo>
                  <a:lnTo>
                    <a:pt x="136613" y="20003"/>
                  </a:lnTo>
                  <a:lnTo>
                    <a:pt x="99666" y="1404"/>
                  </a:lnTo>
                  <a:lnTo>
                    <a:pt x="79315" y="0"/>
                  </a:lnTo>
                  <a:lnTo>
                    <a:pt x="58573" y="4446"/>
                  </a:lnTo>
                  <a:lnTo>
                    <a:pt x="37655" y="14220"/>
                  </a:lnTo>
                  <a:lnTo>
                    <a:pt x="11737" y="38466"/>
                  </a:lnTo>
                  <a:lnTo>
                    <a:pt x="2801" y="60926"/>
                  </a:lnTo>
                  <a:lnTo>
                    <a:pt x="0" y="85336"/>
                  </a:lnTo>
                  <a:lnTo>
                    <a:pt x="2654" y="107883"/>
                  </a:lnTo>
                  <a:lnTo>
                    <a:pt x="22296" y="150954"/>
                  </a:lnTo>
                  <a:lnTo>
                    <a:pt x="43061" y="181535"/>
                  </a:lnTo>
                  <a:lnTo>
                    <a:pt x="61177" y="198212"/>
                  </a:lnTo>
                  <a:lnTo>
                    <a:pt x="96696" y="215165"/>
                  </a:lnTo>
                  <a:lnTo>
                    <a:pt x="136856" y="222008"/>
                  </a:lnTo>
                  <a:lnTo>
                    <a:pt x="195694" y="214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37404" y="2107176"/>
              <a:ext cx="160554" cy="484639"/>
            </a:xfrm>
            <a:custGeom>
              <a:avLst/>
              <a:gdLst/>
              <a:ahLst/>
              <a:cxnLst/>
              <a:rect l="0" t="0" r="0" b="0"/>
              <a:pathLst>
                <a:path w="160554" h="484639">
                  <a:moveTo>
                    <a:pt x="36544" y="156450"/>
                  </a:moveTo>
                  <a:lnTo>
                    <a:pt x="39663" y="199142"/>
                  </a:lnTo>
                  <a:lnTo>
                    <a:pt x="45609" y="251971"/>
                  </a:lnTo>
                  <a:lnTo>
                    <a:pt x="52228" y="301606"/>
                  </a:lnTo>
                  <a:lnTo>
                    <a:pt x="57709" y="363545"/>
                  </a:lnTo>
                  <a:lnTo>
                    <a:pt x="64522" y="412524"/>
                  </a:lnTo>
                  <a:lnTo>
                    <a:pt x="64297" y="468469"/>
                  </a:lnTo>
                  <a:lnTo>
                    <a:pt x="62065" y="480276"/>
                  </a:lnTo>
                  <a:lnTo>
                    <a:pt x="59407" y="484638"/>
                  </a:lnTo>
                  <a:lnTo>
                    <a:pt x="56465" y="484037"/>
                  </a:lnTo>
                  <a:lnTo>
                    <a:pt x="53334" y="480126"/>
                  </a:lnTo>
                  <a:lnTo>
                    <a:pt x="43338" y="452266"/>
                  </a:lnTo>
                  <a:lnTo>
                    <a:pt x="36716" y="394864"/>
                  </a:lnTo>
                  <a:lnTo>
                    <a:pt x="28476" y="341065"/>
                  </a:lnTo>
                  <a:lnTo>
                    <a:pt x="20912" y="285984"/>
                  </a:lnTo>
                  <a:lnTo>
                    <a:pt x="9323" y="237800"/>
                  </a:lnTo>
                  <a:lnTo>
                    <a:pt x="5082" y="187573"/>
                  </a:lnTo>
                  <a:lnTo>
                    <a:pt x="0" y="134262"/>
                  </a:lnTo>
                  <a:lnTo>
                    <a:pt x="3979" y="79018"/>
                  </a:lnTo>
                  <a:lnTo>
                    <a:pt x="10257" y="42651"/>
                  </a:lnTo>
                  <a:lnTo>
                    <a:pt x="25116" y="9648"/>
                  </a:lnTo>
                  <a:lnTo>
                    <a:pt x="34774" y="3600"/>
                  </a:lnTo>
                  <a:lnTo>
                    <a:pt x="61104" y="0"/>
                  </a:lnTo>
                  <a:lnTo>
                    <a:pt x="97633" y="4550"/>
                  </a:lnTo>
                  <a:lnTo>
                    <a:pt x="116727" y="13290"/>
                  </a:lnTo>
                  <a:lnTo>
                    <a:pt x="125094" y="18896"/>
                  </a:lnTo>
                  <a:lnTo>
                    <a:pt x="137511" y="34484"/>
                  </a:lnTo>
                  <a:lnTo>
                    <a:pt x="155014" y="73087"/>
                  </a:lnTo>
                  <a:lnTo>
                    <a:pt x="160553" y="115242"/>
                  </a:lnTo>
                  <a:lnTo>
                    <a:pt x="156605" y="159189"/>
                  </a:lnTo>
                  <a:lnTo>
                    <a:pt x="142438" y="196256"/>
                  </a:lnTo>
                  <a:lnTo>
                    <a:pt x="126891" y="212357"/>
                  </a:lnTo>
                  <a:lnTo>
                    <a:pt x="70862" y="240041"/>
                  </a:lnTo>
                  <a:lnTo>
                    <a:pt x="47072" y="251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454603" y="1674031"/>
            <a:ext cx="4504527" cy="673266"/>
            <a:chOff x="1454603" y="1674031"/>
            <a:chExt cx="4504527" cy="673266"/>
          </a:xfrm>
        </p:grpSpPr>
        <p:sp>
          <p:nvSpPr>
            <p:cNvPr id="56" name="Freeform 55"/>
            <p:cNvSpPr/>
            <p:nvPr/>
          </p:nvSpPr>
          <p:spPr>
            <a:xfrm>
              <a:off x="1454603" y="2072582"/>
              <a:ext cx="156258" cy="274715"/>
            </a:xfrm>
            <a:custGeom>
              <a:avLst/>
              <a:gdLst/>
              <a:ahLst/>
              <a:cxnLst/>
              <a:rect l="0" t="0" r="0" b="0"/>
              <a:pathLst>
                <a:path w="156258" h="274715">
                  <a:moveTo>
                    <a:pt x="124671" y="96288"/>
                  </a:moveTo>
                  <a:lnTo>
                    <a:pt x="105543" y="36347"/>
                  </a:lnTo>
                  <a:lnTo>
                    <a:pt x="94333" y="18565"/>
                  </a:lnTo>
                  <a:lnTo>
                    <a:pt x="78432" y="5982"/>
                  </a:lnTo>
                  <a:lnTo>
                    <a:pt x="69279" y="989"/>
                  </a:lnTo>
                  <a:lnTo>
                    <a:pt x="60837" y="0"/>
                  </a:lnTo>
                  <a:lnTo>
                    <a:pt x="45218" y="5140"/>
                  </a:lnTo>
                  <a:lnTo>
                    <a:pt x="33596" y="18343"/>
                  </a:lnTo>
                  <a:lnTo>
                    <a:pt x="6786" y="67870"/>
                  </a:lnTo>
                  <a:lnTo>
                    <a:pt x="0" y="126766"/>
                  </a:lnTo>
                  <a:lnTo>
                    <a:pt x="4248" y="183807"/>
                  </a:lnTo>
                  <a:lnTo>
                    <a:pt x="19703" y="242734"/>
                  </a:lnTo>
                  <a:lnTo>
                    <a:pt x="23107" y="253580"/>
                  </a:lnTo>
                  <a:lnTo>
                    <a:pt x="28886" y="261981"/>
                  </a:lnTo>
                  <a:lnTo>
                    <a:pt x="44665" y="274434"/>
                  </a:lnTo>
                  <a:lnTo>
                    <a:pt x="51447" y="274714"/>
                  </a:lnTo>
                  <a:lnTo>
                    <a:pt x="57137" y="271391"/>
                  </a:lnTo>
                  <a:lnTo>
                    <a:pt x="62101" y="265665"/>
                  </a:lnTo>
                  <a:lnTo>
                    <a:pt x="85811" y="202193"/>
                  </a:lnTo>
                  <a:lnTo>
                    <a:pt x="91649" y="142771"/>
                  </a:lnTo>
                  <a:lnTo>
                    <a:pt x="92660" y="103691"/>
                  </a:lnTo>
                  <a:lnTo>
                    <a:pt x="101454" y="150197"/>
                  </a:lnTo>
                  <a:lnTo>
                    <a:pt x="112203" y="179721"/>
                  </a:lnTo>
                  <a:lnTo>
                    <a:pt x="123419" y="196151"/>
                  </a:lnTo>
                  <a:lnTo>
                    <a:pt x="136203" y="205012"/>
                  </a:lnTo>
                  <a:lnTo>
                    <a:pt x="156257" y="2121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63502" y="2042528"/>
              <a:ext cx="126343" cy="233015"/>
            </a:xfrm>
            <a:custGeom>
              <a:avLst/>
              <a:gdLst/>
              <a:ahLst/>
              <a:cxnLst/>
              <a:rect l="0" t="0" r="0" b="0"/>
              <a:pathLst>
                <a:path w="126343" h="233015">
                  <a:moveTo>
                    <a:pt x="0" y="105285"/>
                  </a:moveTo>
                  <a:lnTo>
                    <a:pt x="14573" y="147977"/>
                  </a:lnTo>
                  <a:lnTo>
                    <a:pt x="37751" y="207353"/>
                  </a:lnTo>
                  <a:lnTo>
                    <a:pt x="45244" y="230197"/>
                  </a:lnTo>
                  <a:lnTo>
                    <a:pt x="47710" y="233014"/>
                  </a:lnTo>
                  <a:lnTo>
                    <a:pt x="49354" y="230212"/>
                  </a:lnTo>
                  <a:lnTo>
                    <a:pt x="50011" y="214620"/>
                  </a:lnTo>
                  <a:lnTo>
                    <a:pt x="37796" y="153103"/>
                  </a:lnTo>
                  <a:lnTo>
                    <a:pt x="25577" y="104072"/>
                  </a:lnTo>
                  <a:lnTo>
                    <a:pt x="23066" y="73550"/>
                  </a:lnTo>
                  <a:lnTo>
                    <a:pt x="28189" y="49847"/>
                  </a:lnTo>
                  <a:lnTo>
                    <a:pt x="44227" y="23348"/>
                  </a:lnTo>
                  <a:lnTo>
                    <a:pt x="50542" y="15565"/>
                  </a:lnTo>
                  <a:lnTo>
                    <a:pt x="70036" y="691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28188" y="2105630"/>
              <a:ext cx="224870" cy="179094"/>
            </a:xfrm>
            <a:custGeom>
              <a:avLst/>
              <a:gdLst/>
              <a:ahLst/>
              <a:cxnLst/>
              <a:rect l="0" t="0" r="0" b="0"/>
              <a:pathLst>
                <a:path w="224870" h="179094">
                  <a:moveTo>
                    <a:pt x="119584" y="94825"/>
                  </a:moveTo>
                  <a:lnTo>
                    <a:pt x="117244" y="55138"/>
                  </a:lnTo>
                  <a:lnTo>
                    <a:pt x="102773" y="23015"/>
                  </a:lnTo>
                  <a:lnTo>
                    <a:pt x="90275" y="5978"/>
                  </a:lnTo>
                  <a:lnTo>
                    <a:pt x="82497" y="1669"/>
                  </a:lnTo>
                  <a:lnTo>
                    <a:pt x="64496" y="0"/>
                  </a:lnTo>
                  <a:lnTo>
                    <a:pt x="44798" y="9397"/>
                  </a:lnTo>
                  <a:lnTo>
                    <a:pt x="26684" y="25272"/>
                  </a:lnTo>
                  <a:lnTo>
                    <a:pt x="5523" y="64059"/>
                  </a:lnTo>
                  <a:lnTo>
                    <a:pt x="1429" y="74315"/>
                  </a:lnTo>
                  <a:lnTo>
                    <a:pt x="0" y="98188"/>
                  </a:lnTo>
                  <a:lnTo>
                    <a:pt x="4434" y="123226"/>
                  </a:lnTo>
                  <a:lnTo>
                    <a:pt x="20085" y="155883"/>
                  </a:lnTo>
                  <a:lnTo>
                    <a:pt x="32858" y="173045"/>
                  </a:lnTo>
                  <a:lnTo>
                    <a:pt x="40709" y="177388"/>
                  </a:lnTo>
                  <a:lnTo>
                    <a:pt x="58792" y="179093"/>
                  </a:lnTo>
                  <a:lnTo>
                    <a:pt x="67358" y="175570"/>
                  </a:lnTo>
                  <a:lnTo>
                    <a:pt x="83114" y="162298"/>
                  </a:lnTo>
                  <a:lnTo>
                    <a:pt x="91676" y="141581"/>
                  </a:lnTo>
                  <a:lnTo>
                    <a:pt x="103690" y="83738"/>
                  </a:lnTo>
                  <a:lnTo>
                    <a:pt x="101746" y="52676"/>
                  </a:lnTo>
                  <a:lnTo>
                    <a:pt x="103013" y="52688"/>
                  </a:lnTo>
                  <a:lnTo>
                    <a:pt x="144736" y="115533"/>
                  </a:lnTo>
                  <a:lnTo>
                    <a:pt x="166550" y="138136"/>
                  </a:lnTo>
                  <a:lnTo>
                    <a:pt x="184911" y="148390"/>
                  </a:lnTo>
                  <a:lnTo>
                    <a:pt x="193551" y="149252"/>
                  </a:lnTo>
                  <a:lnTo>
                    <a:pt x="224869" y="136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89581" y="1853015"/>
              <a:ext cx="58233" cy="410612"/>
            </a:xfrm>
            <a:custGeom>
              <a:avLst/>
              <a:gdLst/>
              <a:ahLst/>
              <a:cxnLst/>
              <a:rect l="0" t="0" r="0" b="0"/>
              <a:pathLst>
                <a:path w="58233" h="410612">
                  <a:moveTo>
                    <a:pt x="5590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8251" y="132968"/>
                  </a:lnTo>
                  <a:lnTo>
                    <a:pt x="14564" y="183803"/>
                  </a:lnTo>
                  <a:lnTo>
                    <a:pt x="24217" y="238904"/>
                  </a:lnTo>
                  <a:lnTo>
                    <a:pt x="37388" y="297969"/>
                  </a:lnTo>
                  <a:lnTo>
                    <a:pt x="45666" y="360025"/>
                  </a:lnTo>
                  <a:lnTo>
                    <a:pt x="58232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89886" y="1979357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59005" y="14654"/>
                  </a:lnTo>
                  <a:lnTo>
                    <a:pt x="97093" y="31667"/>
                  </a:lnTo>
                  <a:lnTo>
                    <a:pt x="36356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53098" y="2034803"/>
              <a:ext cx="148058" cy="202922"/>
            </a:xfrm>
            <a:custGeom>
              <a:avLst/>
              <a:gdLst/>
              <a:ahLst/>
              <a:cxnLst/>
              <a:rect l="0" t="0" r="0" b="0"/>
              <a:pathLst>
                <a:path w="148058" h="202922">
                  <a:moveTo>
                    <a:pt x="0" y="91953"/>
                  </a:moveTo>
                  <a:lnTo>
                    <a:pt x="58617" y="91953"/>
                  </a:lnTo>
                  <a:lnTo>
                    <a:pt x="93407" y="86364"/>
                  </a:lnTo>
                  <a:lnTo>
                    <a:pt x="125942" y="71710"/>
                  </a:lnTo>
                  <a:lnTo>
                    <a:pt x="140982" y="56050"/>
                  </a:lnTo>
                  <a:lnTo>
                    <a:pt x="146631" y="46961"/>
                  </a:lnTo>
                  <a:lnTo>
                    <a:pt x="148057" y="38561"/>
                  </a:lnTo>
                  <a:lnTo>
                    <a:pt x="146668" y="30622"/>
                  </a:lnTo>
                  <a:lnTo>
                    <a:pt x="143402" y="22990"/>
                  </a:lnTo>
                  <a:lnTo>
                    <a:pt x="130415" y="11390"/>
                  </a:lnTo>
                  <a:lnTo>
                    <a:pt x="111774" y="3505"/>
                  </a:lnTo>
                  <a:lnTo>
                    <a:pt x="87892" y="0"/>
                  </a:lnTo>
                  <a:lnTo>
                    <a:pt x="67919" y="4682"/>
                  </a:lnTo>
                  <a:lnTo>
                    <a:pt x="30444" y="26751"/>
                  </a:lnTo>
                  <a:lnTo>
                    <a:pt x="16260" y="43087"/>
                  </a:lnTo>
                  <a:lnTo>
                    <a:pt x="10840" y="52357"/>
                  </a:lnTo>
                  <a:lnTo>
                    <a:pt x="3212" y="93349"/>
                  </a:lnTo>
                  <a:lnTo>
                    <a:pt x="6541" y="131361"/>
                  </a:lnTo>
                  <a:lnTo>
                    <a:pt x="18115" y="153921"/>
                  </a:lnTo>
                  <a:lnTo>
                    <a:pt x="36127" y="174477"/>
                  </a:lnTo>
                  <a:lnTo>
                    <a:pt x="59730" y="191411"/>
                  </a:lnTo>
                  <a:lnTo>
                    <a:pt x="99326" y="202921"/>
                  </a:lnTo>
                  <a:lnTo>
                    <a:pt x="120574" y="202493"/>
                  </a:lnTo>
                  <a:lnTo>
                    <a:pt x="147399" y="197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99439" y="1752352"/>
              <a:ext cx="143215" cy="527952"/>
            </a:xfrm>
            <a:custGeom>
              <a:avLst/>
              <a:gdLst/>
              <a:ahLst/>
              <a:cxnLst/>
              <a:rect l="0" t="0" r="0" b="0"/>
              <a:pathLst>
                <a:path w="143215" h="527952">
                  <a:moveTo>
                    <a:pt x="122156" y="374404"/>
                  </a:moveTo>
                  <a:lnTo>
                    <a:pt x="112581" y="350358"/>
                  </a:lnTo>
                  <a:lnTo>
                    <a:pt x="101913" y="336031"/>
                  </a:lnTo>
                  <a:lnTo>
                    <a:pt x="92283" y="332444"/>
                  </a:lnTo>
                  <a:lnTo>
                    <a:pt x="65985" y="331579"/>
                  </a:lnTo>
                  <a:lnTo>
                    <a:pt x="54294" y="335325"/>
                  </a:lnTo>
                  <a:lnTo>
                    <a:pt x="35063" y="348847"/>
                  </a:lnTo>
                  <a:lnTo>
                    <a:pt x="11083" y="376190"/>
                  </a:lnTo>
                  <a:lnTo>
                    <a:pt x="2601" y="399374"/>
                  </a:lnTo>
                  <a:lnTo>
                    <a:pt x="0" y="426446"/>
                  </a:lnTo>
                  <a:lnTo>
                    <a:pt x="7863" y="485246"/>
                  </a:lnTo>
                  <a:lnTo>
                    <a:pt x="10866" y="497432"/>
                  </a:lnTo>
                  <a:lnTo>
                    <a:pt x="26681" y="517211"/>
                  </a:lnTo>
                  <a:lnTo>
                    <a:pt x="37449" y="525760"/>
                  </a:lnTo>
                  <a:lnTo>
                    <a:pt x="48137" y="527951"/>
                  </a:lnTo>
                  <a:lnTo>
                    <a:pt x="58772" y="525901"/>
                  </a:lnTo>
                  <a:lnTo>
                    <a:pt x="78778" y="514266"/>
                  </a:lnTo>
                  <a:lnTo>
                    <a:pt x="102025" y="487984"/>
                  </a:lnTo>
                  <a:lnTo>
                    <a:pt x="112429" y="468168"/>
                  </a:lnTo>
                  <a:lnTo>
                    <a:pt x="124863" y="414924"/>
                  </a:lnTo>
                  <a:lnTo>
                    <a:pt x="130368" y="364053"/>
                  </a:lnTo>
                  <a:lnTo>
                    <a:pt x="132227" y="304942"/>
                  </a:lnTo>
                  <a:lnTo>
                    <a:pt x="132594" y="248206"/>
                  </a:lnTo>
                  <a:lnTo>
                    <a:pt x="125437" y="185127"/>
                  </a:lnTo>
                  <a:lnTo>
                    <a:pt x="116999" y="123369"/>
                  </a:lnTo>
                  <a:lnTo>
                    <a:pt x="107630" y="73855"/>
                  </a:lnTo>
                  <a:lnTo>
                    <a:pt x="92814" y="20628"/>
                  </a:lnTo>
                  <a:lnTo>
                    <a:pt x="81429" y="2311"/>
                  </a:lnTo>
                  <a:lnTo>
                    <a:pt x="76288" y="0"/>
                  </a:lnTo>
                  <a:lnTo>
                    <a:pt x="71690" y="1969"/>
                  </a:lnTo>
                  <a:lnTo>
                    <a:pt x="67455" y="6791"/>
                  </a:lnTo>
                  <a:lnTo>
                    <a:pt x="61495" y="41524"/>
                  </a:lnTo>
                  <a:lnTo>
                    <a:pt x="65318" y="94449"/>
                  </a:lnTo>
                  <a:lnTo>
                    <a:pt x="73860" y="143405"/>
                  </a:lnTo>
                  <a:lnTo>
                    <a:pt x="79991" y="200700"/>
                  </a:lnTo>
                  <a:lnTo>
                    <a:pt x="88947" y="263489"/>
                  </a:lnTo>
                  <a:lnTo>
                    <a:pt x="98656" y="317356"/>
                  </a:lnTo>
                  <a:lnTo>
                    <a:pt x="111839" y="369244"/>
                  </a:lnTo>
                  <a:lnTo>
                    <a:pt x="125338" y="411870"/>
                  </a:lnTo>
                  <a:lnTo>
                    <a:pt x="143214" y="448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12535" y="1754003"/>
              <a:ext cx="93373" cy="499096"/>
            </a:xfrm>
            <a:custGeom>
              <a:avLst/>
              <a:gdLst/>
              <a:ahLst/>
              <a:cxnLst/>
              <a:rect l="0" t="0" r="0" b="0"/>
              <a:pathLst>
                <a:path w="93373" h="499096">
                  <a:moveTo>
                    <a:pt x="61786" y="499095"/>
                  </a:moveTo>
                  <a:lnTo>
                    <a:pt x="61786" y="440478"/>
                  </a:lnTo>
                  <a:lnTo>
                    <a:pt x="50333" y="377642"/>
                  </a:lnTo>
                  <a:lnTo>
                    <a:pt x="37037" y="323156"/>
                  </a:lnTo>
                  <a:lnTo>
                    <a:pt x="26637" y="267071"/>
                  </a:lnTo>
                  <a:lnTo>
                    <a:pt x="12642" y="203699"/>
                  </a:lnTo>
                  <a:lnTo>
                    <a:pt x="3291" y="142639"/>
                  </a:lnTo>
                  <a:lnTo>
                    <a:pt x="0" y="87632"/>
                  </a:lnTo>
                  <a:lnTo>
                    <a:pt x="2008" y="29650"/>
                  </a:lnTo>
                  <a:lnTo>
                    <a:pt x="4387" y="17676"/>
                  </a:lnTo>
                  <a:lnTo>
                    <a:pt x="10651" y="9693"/>
                  </a:lnTo>
                  <a:lnTo>
                    <a:pt x="30091" y="823"/>
                  </a:lnTo>
                  <a:lnTo>
                    <a:pt x="51209" y="0"/>
                  </a:lnTo>
                  <a:lnTo>
                    <a:pt x="93372" y="4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58508" y="2032000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13411" y="17958"/>
                  </a:lnTo>
                  <a:lnTo>
                    <a:pt x="5394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90135" y="2074114"/>
              <a:ext cx="126342" cy="160827"/>
            </a:xfrm>
            <a:custGeom>
              <a:avLst/>
              <a:gdLst/>
              <a:ahLst/>
              <a:cxnLst/>
              <a:rect l="0" t="0" r="0" b="0"/>
              <a:pathLst>
                <a:path w="126342" h="160827">
                  <a:moveTo>
                    <a:pt x="0" y="73699"/>
                  </a:moveTo>
                  <a:lnTo>
                    <a:pt x="19128" y="134810"/>
                  </a:lnTo>
                  <a:lnTo>
                    <a:pt x="33093" y="160826"/>
                  </a:lnTo>
                  <a:lnTo>
                    <a:pt x="33760" y="159860"/>
                  </a:lnTo>
                  <a:lnTo>
                    <a:pt x="30212" y="148257"/>
                  </a:lnTo>
                  <a:lnTo>
                    <a:pt x="7993" y="89511"/>
                  </a:lnTo>
                  <a:lnTo>
                    <a:pt x="6672" y="65519"/>
                  </a:lnTo>
                  <a:lnTo>
                    <a:pt x="11154" y="44327"/>
                  </a:lnTo>
                  <a:lnTo>
                    <a:pt x="20945" y="27110"/>
                  </a:lnTo>
                  <a:lnTo>
                    <a:pt x="39334" y="14778"/>
                  </a:lnTo>
                  <a:lnTo>
                    <a:pt x="63105" y="6568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54139" y="2063585"/>
              <a:ext cx="117320" cy="168794"/>
            </a:xfrm>
            <a:custGeom>
              <a:avLst/>
              <a:gdLst/>
              <a:ahLst/>
              <a:cxnLst/>
              <a:rect l="0" t="0" r="0" b="0"/>
              <a:pathLst>
                <a:path w="117320" h="168794">
                  <a:moveTo>
                    <a:pt x="88679" y="31586"/>
                  </a:moveTo>
                  <a:lnTo>
                    <a:pt x="71912" y="25996"/>
                  </a:lnTo>
                  <a:lnTo>
                    <a:pt x="54321" y="26372"/>
                  </a:lnTo>
                  <a:lnTo>
                    <a:pt x="14432" y="36145"/>
                  </a:lnTo>
                  <a:lnTo>
                    <a:pt x="7596" y="42814"/>
                  </a:lnTo>
                  <a:lnTo>
                    <a:pt x="0" y="62702"/>
                  </a:lnTo>
                  <a:lnTo>
                    <a:pt x="1313" y="105796"/>
                  </a:lnTo>
                  <a:lnTo>
                    <a:pt x="9296" y="129299"/>
                  </a:lnTo>
                  <a:lnTo>
                    <a:pt x="33484" y="163451"/>
                  </a:lnTo>
                  <a:lnTo>
                    <a:pt x="42524" y="167459"/>
                  </a:lnTo>
                  <a:lnTo>
                    <a:pt x="65046" y="168793"/>
                  </a:lnTo>
                  <a:lnTo>
                    <a:pt x="84415" y="162367"/>
                  </a:lnTo>
                  <a:lnTo>
                    <a:pt x="92855" y="157377"/>
                  </a:lnTo>
                  <a:lnTo>
                    <a:pt x="105353" y="142475"/>
                  </a:lnTo>
                  <a:lnTo>
                    <a:pt x="110323" y="133588"/>
                  </a:lnTo>
                  <a:lnTo>
                    <a:pt x="117319" y="93134"/>
                  </a:lnTo>
                  <a:lnTo>
                    <a:pt x="112717" y="70249"/>
                  </a:lnTo>
                  <a:lnTo>
                    <a:pt x="80607" y="16465"/>
                  </a:lnTo>
                  <a:lnTo>
                    <a:pt x="676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39167" y="2077921"/>
              <a:ext cx="230036" cy="196708"/>
            </a:xfrm>
            <a:custGeom>
              <a:avLst/>
              <a:gdLst/>
              <a:ahLst/>
              <a:cxnLst/>
              <a:rect l="0" t="0" r="0" b="0"/>
              <a:pathLst>
                <a:path w="230036" h="196708">
                  <a:moveTo>
                    <a:pt x="19465" y="133063"/>
                  </a:moveTo>
                  <a:lnTo>
                    <a:pt x="19465" y="191680"/>
                  </a:lnTo>
                  <a:lnTo>
                    <a:pt x="18295" y="196707"/>
                  </a:lnTo>
                  <a:lnTo>
                    <a:pt x="16345" y="196550"/>
                  </a:lnTo>
                  <a:lnTo>
                    <a:pt x="13876" y="192935"/>
                  </a:lnTo>
                  <a:lnTo>
                    <a:pt x="6467" y="140846"/>
                  </a:lnTo>
                  <a:lnTo>
                    <a:pt x="0" y="86897"/>
                  </a:lnTo>
                  <a:lnTo>
                    <a:pt x="4469" y="50754"/>
                  </a:lnTo>
                  <a:lnTo>
                    <a:pt x="10637" y="45435"/>
                  </a:lnTo>
                  <a:lnTo>
                    <a:pt x="19429" y="44229"/>
                  </a:lnTo>
                  <a:lnTo>
                    <a:pt x="29969" y="45764"/>
                  </a:lnTo>
                  <a:lnTo>
                    <a:pt x="38166" y="50297"/>
                  </a:lnTo>
                  <a:lnTo>
                    <a:pt x="69443" y="92528"/>
                  </a:lnTo>
                  <a:lnTo>
                    <a:pt x="75010" y="95511"/>
                  </a:lnTo>
                  <a:lnTo>
                    <a:pt x="79892" y="93991"/>
                  </a:lnTo>
                  <a:lnTo>
                    <a:pt x="84316" y="89467"/>
                  </a:lnTo>
                  <a:lnTo>
                    <a:pt x="89232" y="71963"/>
                  </a:lnTo>
                  <a:lnTo>
                    <a:pt x="97976" y="28187"/>
                  </a:lnTo>
                  <a:lnTo>
                    <a:pt x="113177" y="1903"/>
                  </a:lnTo>
                  <a:lnTo>
                    <a:pt x="120544" y="0"/>
                  </a:lnTo>
                  <a:lnTo>
                    <a:pt x="128965" y="2240"/>
                  </a:lnTo>
                  <a:lnTo>
                    <a:pt x="138088" y="7243"/>
                  </a:lnTo>
                  <a:lnTo>
                    <a:pt x="162107" y="36641"/>
                  </a:lnTo>
                  <a:lnTo>
                    <a:pt x="191184" y="88497"/>
                  </a:lnTo>
                  <a:lnTo>
                    <a:pt x="216338" y="140681"/>
                  </a:lnTo>
                  <a:lnTo>
                    <a:pt x="230035" y="1751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48228" y="1684559"/>
              <a:ext cx="10522" cy="515897"/>
            </a:xfrm>
            <a:custGeom>
              <a:avLst/>
              <a:gdLst/>
              <a:ahLst/>
              <a:cxnLst/>
              <a:rect l="0" t="0" r="0" b="0"/>
              <a:pathLst>
                <a:path w="10522" h="515897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9878" y="166117"/>
                  </a:lnTo>
                  <a:lnTo>
                    <a:pt x="10239" y="210700"/>
                  </a:lnTo>
                  <a:lnTo>
                    <a:pt x="10400" y="257811"/>
                  </a:lnTo>
                  <a:lnTo>
                    <a:pt x="10471" y="306046"/>
                  </a:lnTo>
                  <a:lnTo>
                    <a:pt x="10503" y="352439"/>
                  </a:lnTo>
                  <a:lnTo>
                    <a:pt x="10521" y="411443"/>
                  </a:lnTo>
                  <a:lnTo>
                    <a:pt x="9356" y="463630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58715" y="1895129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29224" y="16788"/>
                  </a:lnTo>
                  <a:lnTo>
                    <a:pt x="169757" y="26084"/>
                  </a:lnTo>
                  <a:lnTo>
                    <a:pt x="107651" y="42314"/>
                  </a:lnTo>
                  <a:lnTo>
                    <a:pt x="68161" y="49582"/>
                  </a:lnTo>
                  <a:lnTo>
                    <a:pt x="28774" y="5485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68980" y="1674031"/>
              <a:ext cx="353031" cy="522268"/>
            </a:xfrm>
            <a:custGeom>
              <a:avLst/>
              <a:gdLst/>
              <a:ahLst/>
              <a:cxnLst/>
              <a:rect l="0" t="0" r="0" b="0"/>
              <a:pathLst>
                <a:path w="353031" h="522268">
                  <a:moveTo>
                    <a:pt x="5590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3787" y="175742"/>
                  </a:lnTo>
                  <a:lnTo>
                    <a:pt x="21247" y="237355"/>
                  </a:lnTo>
                  <a:lnTo>
                    <a:pt x="25047" y="289086"/>
                  </a:lnTo>
                  <a:lnTo>
                    <a:pt x="31762" y="348867"/>
                  </a:lnTo>
                  <a:lnTo>
                    <a:pt x="35571" y="399856"/>
                  </a:lnTo>
                  <a:lnTo>
                    <a:pt x="31111" y="444599"/>
                  </a:lnTo>
                  <a:lnTo>
                    <a:pt x="28453" y="450817"/>
                  </a:lnTo>
                  <a:lnTo>
                    <a:pt x="25511" y="451453"/>
                  </a:lnTo>
                  <a:lnTo>
                    <a:pt x="22380" y="448367"/>
                  </a:lnTo>
                  <a:lnTo>
                    <a:pt x="12384" y="421668"/>
                  </a:lnTo>
                  <a:lnTo>
                    <a:pt x="8101" y="362319"/>
                  </a:lnTo>
                  <a:lnTo>
                    <a:pt x="15563" y="315064"/>
                  </a:lnTo>
                  <a:lnTo>
                    <a:pt x="26010" y="293666"/>
                  </a:lnTo>
                  <a:lnTo>
                    <a:pt x="34411" y="287024"/>
                  </a:lnTo>
                  <a:lnTo>
                    <a:pt x="56224" y="279645"/>
                  </a:lnTo>
                  <a:lnTo>
                    <a:pt x="66252" y="281186"/>
                  </a:lnTo>
                  <a:lnTo>
                    <a:pt x="83633" y="292258"/>
                  </a:lnTo>
                  <a:lnTo>
                    <a:pt x="106573" y="323811"/>
                  </a:lnTo>
                  <a:lnTo>
                    <a:pt x="126879" y="383630"/>
                  </a:lnTo>
                  <a:lnTo>
                    <a:pt x="142155" y="441720"/>
                  </a:lnTo>
                  <a:lnTo>
                    <a:pt x="157628" y="496899"/>
                  </a:lnTo>
                  <a:lnTo>
                    <a:pt x="155830" y="492245"/>
                  </a:lnTo>
                  <a:lnTo>
                    <a:pt x="159420" y="469894"/>
                  </a:lnTo>
                  <a:lnTo>
                    <a:pt x="173482" y="446634"/>
                  </a:lnTo>
                  <a:lnTo>
                    <a:pt x="189003" y="435200"/>
                  </a:lnTo>
                  <a:lnTo>
                    <a:pt x="251254" y="402588"/>
                  </a:lnTo>
                  <a:lnTo>
                    <a:pt x="299001" y="380950"/>
                  </a:lnTo>
                  <a:lnTo>
                    <a:pt x="314589" y="364673"/>
                  </a:lnTo>
                  <a:lnTo>
                    <a:pt x="320384" y="355419"/>
                  </a:lnTo>
                  <a:lnTo>
                    <a:pt x="323703" y="335779"/>
                  </a:lnTo>
                  <a:lnTo>
                    <a:pt x="322950" y="325628"/>
                  </a:lnTo>
                  <a:lnTo>
                    <a:pt x="315875" y="308110"/>
                  </a:lnTo>
                  <a:lnTo>
                    <a:pt x="310712" y="300163"/>
                  </a:lnTo>
                  <a:lnTo>
                    <a:pt x="302591" y="294865"/>
                  </a:lnTo>
                  <a:lnTo>
                    <a:pt x="281089" y="288979"/>
                  </a:lnTo>
                  <a:lnTo>
                    <a:pt x="255936" y="292601"/>
                  </a:lnTo>
                  <a:lnTo>
                    <a:pt x="242677" y="296843"/>
                  </a:lnTo>
                  <a:lnTo>
                    <a:pt x="224825" y="310915"/>
                  </a:lnTo>
                  <a:lnTo>
                    <a:pt x="203833" y="348544"/>
                  </a:lnTo>
                  <a:lnTo>
                    <a:pt x="197689" y="384942"/>
                  </a:lnTo>
                  <a:lnTo>
                    <a:pt x="206896" y="444709"/>
                  </a:lnTo>
                  <a:lnTo>
                    <a:pt x="209984" y="457909"/>
                  </a:lnTo>
                  <a:lnTo>
                    <a:pt x="222774" y="478816"/>
                  </a:lnTo>
                  <a:lnTo>
                    <a:pt x="259580" y="511301"/>
                  </a:lnTo>
                  <a:lnTo>
                    <a:pt x="283031" y="519703"/>
                  </a:lnTo>
                  <a:lnTo>
                    <a:pt x="307881" y="522267"/>
                  </a:lnTo>
                  <a:lnTo>
                    <a:pt x="35303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97355" y="1905658"/>
              <a:ext cx="82625" cy="242072"/>
            </a:xfrm>
            <a:custGeom>
              <a:avLst/>
              <a:gdLst/>
              <a:ahLst/>
              <a:cxnLst/>
              <a:rect l="0" t="0" r="0" b="0"/>
              <a:pathLst>
                <a:path w="82625" h="242072">
                  <a:moveTo>
                    <a:pt x="8924" y="73699"/>
                  </a:moveTo>
                  <a:lnTo>
                    <a:pt x="3335" y="90467"/>
                  </a:lnTo>
                  <a:lnTo>
                    <a:pt x="5449" y="123251"/>
                  </a:lnTo>
                  <a:lnTo>
                    <a:pt x="16643" y="175081"/>
                  </a:lnTo>
                  <a:lnTo>
                    <a:pt x="33583" y="236702"/>
                  </a:lnTo>
                  <a:lnTo>
                    <a:pt x="34723" y="242029"/>
                  </a:lnTo>
                  <a:lnTo>
                    <a:pt x="34312" y="242071"/>
                  </a:lnTo>
                  <a:lnTo>
                    <a:pt x="6516" y="188275"/>
                  </a:lnTo>
                  <a:lnTo>
                    <a:pt x="0" y="137579"/>
                  </a:lnTo>
                  <a:lnTo>
                    <a:pt x="1211" y="91717"/>
                  </a:lnTo>
                  <a:lnTo>
                    <a:pt x="15348" y="56031"/>
                  </a:lnTo>
                  <a:lnTo>
                    <a:pt x="27767" y="38160"/>
                  </a:lnTo>
                  <a:lnTo>
                    <a:pt x="44205" y="25539"/>
                  </a:lnTo>
                  <a:lnTo>
                    <a:pt x="826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26455" y="1955525"/>
              <a:ext cx="143137" cy="198740"/>
            </a:xfrm>
            <a:custGeom>
              <a:avLst/>
              <a:gdLst/>
              <a:ahLst/>
              <a:cxnLst/>
              <a:rect l="0" t="0" r="0" b="0"/>
              <a:pathLst>
                <a:path w="143137" h="198740">
                  <a:moveTo>
                    <a:pt x="16695" y="34361"/>
                  </a:moveTo>
                  <a:lnTo>
                    <a:pt x="46004" y="72734"/>
                  </a:lnTo>
                  <a:lnTo>
                    <a:pt x="77372" y="88364"/>
                  </a:lnTo>
                  <a:lnTo>
                    <a:pt x="99815" y="90338"/>
                  </a:lnTo>
                  <a:lnTo>
                    <a:pt x="120318" y="86145"/>
                  </a:lnTo>
                  <a:lnTo>
                    <a:pt x="137229" y="76483"/>
                  </a:lnTo>
                  <a:lnTo>
                    <a:pt x="141505" y="68292"/>
                  </a:lnTo>
                  <a:lnTo>
                    <a:pt x="143136" y="46712"/>
                  </a:lnTo>
                  <a:lnTo>
                    <a:pt x="136842" y="27762"/>
                  </a:lnTo>
                  <a:lnTo>
                    <a:pt x="131888" y="19433"/>
                  </a:lnTo>
                  <a:lnTo>
                    <a:pt x="113906" y="7059"/>
                  </a:lnTo>
                  <a:lnTo>
                    <a:pt x="91485" y="0"/>
                  </a:lnTo>
                  <a:lnTo>
                    <a:pt x="59133" y="2603"/>
                  </a:lnTo>
                  <a:lnTo>
                    <a:pt x="37896" y="7768"/>
                  </a:lnTo>
                  <a:lnTo>
                    <a:pt x="19879" y="20202"/>
                  </a:lnTo>
                  <a:lnTo>
                    <a:pt x="11799" y="28431"/>
                  </a:lnTo>
                  <a:lnTo>
                    <a:pt x="2821" y="53172"/>
                  </a:lnTo>
                  <a:lnTo>
                    <a:pt x="0" y="81326"/>
                  </a:lnTo>
                  <a:lnTo>
                    <a:pt x="2646" y="105537"/>
                  </a:lnTo>
                  <a:lnTo>
                    <a:pt x="16302" y="138898"/>
                  </a:lnTo>
                  <a:lnTo>
                    <a:pt x="35166" y="165420"/>
                  </a:lnTo>
                  <a:lnTo>
                    <a:pt x="61163" y="188097"/>
                  </a:lnTo>
                  <a:lnTo>
                    <a:pt x="84031" y="196274"/>
                  </a:lnTo>
                  <a:lnTo>
                    <a:pt x="106284" y="198739"/>
                  </a:lnTo>
                  <a:lnTo>
                    <a:pt x="132509" y="192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22134" y="1977754"/>
              <a:ext cx="156851" cy="168308"/>
            </a:xfrm>
            <a:custGeom>
              <a:avLst/>
              <a:gdLst/>
              <a:ahLst/>
              <a:cxnLst/>
              <a:rect l="0" t="0" r="0" b="0"/>
              <a:pathLst>
                <a:path w="156851" h="168308">
                  <a:moveTo>
                    <a:pt x="94757" y="12132"/>
                  </a:moveTo>
                  <a:lnTo>
                    <a:pt x="83578" y="953"/>
                  </a:lnTo>
                  <a:lnTo>
                    <a:pt x="76776" y="0"/>
                  </a:lnTo>
                  <a:lnTo>
                    <a:pt x="59859" y="5180"/>
                  </a:lnTo>
                  <a:lnTo>
                    <a:pt x="30605" y="21250"/>
                  </a:lnTo>
                  <a:lnTo>
                    <a:pt x="16332" y="37241"/>
                  </a:lnTo>
                  <a:lnTo>
                    <a:pt x="10888" y="46419"/>
                  </a:lnTo>
                  <a:lnTo>
                    <a:pt x="7959" y="65975"/>
                  </a:lnTo>
                  <a:lnTo>
                    <a:pt x="8816" y="76103"/>
                  </a:lnTo>
                  <a:lnTo>
                    <a:pt x="14066" y="82855"/>
                  </a:lnTo>
                  <a:lnTo>
                    <a:pt x="75026" y="103579"/>
                  </a:lnTo>
                  <a:lnTo>
                    <a:pt x="135428" y="120952"/>
                  </a:lnTo>
                  <a:lnTo>
                    <a:pt x="144098" y="126793"/>
                  </a:lnTo>
                  <a:lnTo>
                    <a:pt x="156850" y="142641"/>
                  </a:lnTo>
                  <a:lnTo>
                    <a:pt x="156040" y="149441"/>
                  </a:lnTo>
                  <a:lnTo>
                    <a:pt x="150820" y="155144"/>
                  </a:lnTo>
                  <a:lnTo>
                    <a:pt x="142661" y="160115"/>
                  </a:lnTo>
                  <a:lnTo>
                    <a:pt x="108820" y="167113"/>
                  </a:lnTo>
                  <a:lnTo>
                    <a:pt x="56634" y="168307"/>
                  </a:lnTo>
                  <a:lnTo>
                    <a:pt x="0" y="159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02095" y="1684559"/>
              <a:ext cx="30610" cy="421141"/>
            </a:xfrm>
            <a:custGeom>
              <a:avLst/>
              <a:gdLst/>
              <a:ahLst/>
              <a:cxnLst/>
              <a:rect l="0" t="0" r="0" b="0"/>
              <a:pathLst>
                <a:path w="30610" h="421141">
                  <a:moveTo>
                    <a:pt x="9552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2642"/>
                  </a:lnTo>
                  <a:lnTo>
                    <a:pt x="7415" y="189718"/>
                  </a:lnTo>
                  <a:lnTo>
                    <a:pt x="9130" y="245705"/>
                  </a:lnTo>
                  <a:lnTo>
                    <a:pt x="15016" y="298969"/>
                  </a:lnTo>
                  <a:lnTo>
                    <a:pt x="18580" y="353616"/>
                  </a:lnTo>
                  <a:lnTo>
                    <a:pt x="28216" y="409822"/>
                  </a:lnTo>
                  <a:lnTo>
                    <a:pt x="3060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53720" y="1831958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45867" y="0"/>
                  </a:lnTo>
                  <a:lnTo>
                    <a:pt x="192326" y="5589"/>
                  </a:lnTo>
                  <a:lnTo>
                    <a:pt x="141993" y="9065"/>
                  </a:lnTo>
                  <a:lnTo>
                    <a:pt x="82626" y="10095"/>
                  </a:lnTo>
                  <a:lnTo>
                    <a:pt x="21174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13973" y="2008180"/>
              <a:ext cx="135046" cy="163679"/>
            </a:xfrm>
            <a:custGeom>
              <a:avLst/>
              <a:gdLst/>
              <a:ahLst/>
              <a:cxnLst/>
              <a:rect l="0" t="0" r="0" b="0"/>
              <a:pathLst>
                <a:path w="135046" h="163679">
                  <a:moveTo>
                    <a:pt x="45115" y="76462"/>
                  </a:moveTo>
                  <a:lnTo>
                    <a:pt x="79862" y="39376"/>
                  </a:lnTo>
                  <a:lnTo>
                    <a:pt x="89024" y="21375"/>
                  </a:lnTo>
                  <a:lnTo>
                    <a:pt x="88425" y="14001"/>
                  </a:lnTo>
                  <a:lnTo>
                    <a:pt x="84517" y="7915"/>
                  </a:lnTo>
                  <a:lnTo>
                    <a:pt x="78402" y="2688"/>
                  </a:lnTo>
                  <a:lnTo>
                    <a:pt x="59129" y="0"/>
                  </a:lnTo>
                  <a:lnTo>
                    <a:pt x="37305" y="3874"/>
                  </a:lnTo>
                  <a:lnTo>
                    <a:pt x="19807" y="13395"/>
                  </a:lnTo>
                  <a:lnTo>
                    <a:pt x="7351" y="28545"/>
                  </a:lnTo>
                  <a:lnTo>
                    <a:pt x="2391" y="37499"/>
                  </a:lnTo>
                  <a:lnTo>
                    <a:pt x="0" y="63044"/>
                  </a:lnTo>
                  <a:lnTo>
                    <a:pt x="7997" y="115926"/>
                  </a:lnTo>
                  <a:lnTo>
                    <a:pt x="20429" y="135336"/>
                  </a:lnTo>
                  <a:lnTo>
                    <a:pt x="38823" y="150591"/>
                  </a:lnTo>
                  <a:lnTo>
                    <a:pt x="62596" y="161271"/>
                  </a:lnTo>
                  <a:lnTo>
                    <a:pt x="88759" y="163678"/>
                  </a:lnTo>
                  <a:lnTo>
                    <a:pt x="102287" y="162682"/>
                  </a:lnTo>
                  <a:lnTo>
                    <a:pt x="112475" y="158508"/>
                  </a:lnTo>
                  <a:lnTo>
                    <a:pt x="126916" y="144513"/>
                  </a:lnTo>
                  <a:lnTo>
                    <a:pt x="134113" y="120355"/>
                  </a:lnTo>
                  <a:lnTo>
                    <a:pt x="135045" y="80109"/>
                  </a:lnTo>
                  <a:lnTo>
                    <a:pt x="129538" y="57026"/>
                  </a:lnTo>
                  <a:lnTo>
                    <a:pt x="119291" y="35068"/>
                  </a:lnTo>
                  <a:lnTo>
                    <a:pt x="103819" y="19850"/>
                  </a:lnTo>
                  <a:lnTo>
                    <a:pt x="94779" y="14155"/>
                  </a:lnTo>
                  <a:lnTo>
                    <a:pt x="86413" y="11527"/>
                  </a:lnTo>
                  <a:lnTo>
                    <a:pt x="55643" y="13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57885" y="1723089"/>
              <a:ext cx="101245" cy="414197"/>
            </a:xfrm>
            <a:custGeom>
              <a:avLst/>
              <a:gdLst/>
              <a:ahLst/>
              <a:cxnLst/>
              <a:rect l="0" t="0" r="0" b="0"/>
              <a:pathLst>
                <a:path w="101245" h="414197">
                  <a:moveTo>
                    <a:pt x="38073" y="414196"/>
                  </a:moveTo>
                  <a:lnTo>
                    <a:pt x="45309" y="386639"/>
                  </a:lnTo>
                  <a:lnTo>
                    <a:pt x="44832" y="327297"/>
                  </a:lnTo>
                  <a:lnTo>
                    <a:pt x="36956" y="276534"/>
                  </a:lnTo>
                  <a:lnTo>
                    <a:pt x="23815" y="218157"/>
                  </a:lnTo>
                  <a:lnTo>
                    <a:pt x="9954" y="154850"/>
                  </a:lnTo>
                  <a:lnTo>
                    <a:pt x="626" y="98706"/>
                  </a:lnTo>
                  <a:lnTo>
                    <a:pt x="0" y="36628"/>
                  </a:lnTo>
                  <a:lnTo>
                    <a:pt x="2163" y="22104"/>
                  </a:lnTo>
                  <a:lnTo>
                    <a:pt x="8284" y="12421"/>
                  </a:lnTo>
                  <a:lnTo>
                    <a:pt x="17044" y="5966"/>
                  </a:lnTo>
                  <a:lnTo>
                    <a:pt x="27563" y="1663"/>
                  </a:lnTo>
                  <a:lnTo>
                    <a:pt x="51729" y="0"/>
                  </a:lnTo>
                  <a:lnTo>
                    <a:pt x="82284" y="5642"/>
                  </a:lnTo>
                  <a:lnTo>
                    <a:pt x="101244" y="14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11730" y="1916186"/>
              <a:ext cx="136872" cy="17937"/>
            </a:xfrm>
            <a:custGeom>
              <a:avLst/>
              <a:gdLst/>
              <a:ahLst/>
              <a:cxnLst/>
              <a:rect l="0" t="0" r="0" b="0"/>
              <a:pathLst>
                <a:path w="136872" h="17937">
                  <a:moveTo>
                    <a:pt x="136871" y="0"/>
                  </a:moveTo>
                  <a:lnTo>
                    <a:pt x="125692" y="11178"/>
                  </a:lnTo>
                  <a:lnTo>
                    <a:pt x="107726" y="16667"/>
                  </a:lnTo>
                  <a:lnTo>
                    <a:pt x="85313" y="17936"/>
                  </a:lnTo>
                  <a:lnTo>
                    <a:pt x="26139" y="117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211813" y="1610860"/>
            <a:ext cx="3790261" cy="642239"/>
            <a:chOff x="6211813" y="1610860"/>
            <a:chExt cx="3790261" cy="642239"/>
          </a:xfrm>
        </p:grpSpPr>
        <p:sp>
          <p:nvSpPr>
            <p:cNvPr id="80" name="Freeform 79"/>
            <p:cNvSpPr/>
            <p:nvPr/>
          </p:nvSpPr>
          <p:spPr>
            <a:xfrm>
              <a:off x="6369741" y="1684559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0" y="0"/>
                  </a:moveTo>
                  <a:lnTo>
                    <a:pt x="8333" y="52050"/>
                  </a:lnTo>
                  <a:lnTo>
                    <a:pt x="15684" y="111537"/>
                  </a:lnTo>
                  <a:lnTo>
                    <a:pt x="19995" y="165488"/>
                  </a:lnTo>
                  <a:lnTo>
                    <a:pt x="23966" y="218086"/>
                  </a:lnTo>
                  <a:lnTo>
                    <a:pt x="30080" y="268207"/>
                  </a:lnTo>
                  <a:lnTo>
                    <a:pt x="31139" y="320454"/>
                  </a:lnTo>
                  <a:lnTo>
                    <a:pt x="31453" y="380389"/>
                  </a:lnTo>
                  <a:lnTo>
                    <a:pt x="31559" y="443203"/>
                  </a:lnTo>
                  <a:lnTo>
                    <a:pt x="31585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11813" y="1884601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31348" y="25194"/>
                  </a:lnTo>
                  <a:lnTo>
                    <a:pt x="170134" y="41544"/>
                  </a:lnTo>
                  <a:lnTo>
                    <a:pt x="107047" y="50450"/>
                  </a:lnTo>
                  <a:lnTo>
                    <a:pt x="55634" y="5199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77221" y="1610860"/>
              <a:ext cx="324189" cy="532598"/>
            </a:xfrm>
            <a:custGeom>
              <a:avLst/>
              <a:gdLst/>
              <a:ahLst/>
              <a:cxnLst/>
              <a:rect l="0" t="0" r="0" b="0"/>
              <a:pathLst>
                <a:path w="324189" h="532598">
                  <a:moveTo>
                    <a:pt x="8333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6331" y="137570"/>
                  </a:lnTo>
                  <a:lnTo>
                    <a:pt x="10859" y="194009"/>
                  </a:lnTo>
                  <a:lnTo>
                    <a:pt x="16491" y="246607"/>
                  </a:lnTo>
                  <a:lnTo>
                    <a:pt x="21279" y="300406"/>
                  </a:lnTo>
                  <a:lnTo>
                    <a:pt x="26986" y="352221"/>
                  </a:lnTo>
                  <a:lnTo>
                    <a:pt x="28678" y="412028"/>
                  </a:lnTo>
                  <a:lnTo>
                    <a:pt x="29179" y="467963"/>
                  </a:lnTo>
                  <a:lnTo>
                    <a:pt x="29296" y="488743"/>
                  </a:lnTo>
                  <a:lnTo>
                    <a:pt x="29381" y="432640"/>
                  </a:lnTo>
                  <a:lnTo>
                    <a:pt x="34978" y="370243"/>
                  </a:lnTo>
                  <a:lnTo>
                    <a:pt x="49633" y="337429"/>
                  </a:lnTo>
                  <a:lnTo>
                    <a:pt x="56924" y="332577"/>
                  </a:lnTo>
                  <a:lnTo>
                    <a:pt x="65293" y="331682"/>
                  </a:lnTo>
                  <a:lnTo>
                    <a:pt x="74382" y="333425"/>
                  </a:lnTo>
                  <a:lnTo>
                    <a:pt x="90721" y="347840"/>
                  </a:lnTo>
                  <a:lnTo>
                    <a:pt x="120273" y="400812"/>
                  </a:lnTo>
                  <a:lnTo>
                    <a:pt x="140236" y="459195"/>
                  </a:lnTo>
                  <a:lnTo>
                    <a:pt x="149451" y="492337"/>
                  </a:lnTo>
                  <a:lnTo>
                    <a:pt x="148152" y="476680"/>
                  </a:lnTo>
                  <a:lnTo>
                    <a:pt x="155305" y="443575"/>
                  </a:lnTo>
                  <a:lnTo>
                    <a:pt x="165682" y="421752"/>
                  </a:lnTo>
                  <a:lnTo>
                    <a:pt x="184331" y="406594"/>
                  </a:lnTo>
                  <a:lnTo>
                    <a:pt x="246802" y="383393"/>
                  </a:lnTo>
                  <a:lnTo>
                    <a:pt x="269907" y="375897"/>
                  </a:lnTo>
                  <a:lnTo>
                    <a:pt x="285635" y="362428"/>
                  </a:lnTo>
                  <a:lnTo>
                    <a:pt x="291468" y="353922"/>
                  </a:lnTo>
                  <a:lnTo>
                    <a:pt x="294827" y="335113"/>
                  </a:lnTo>
                  <a:lnTo>
                    <a:pt x="294086" y="325184"/>
                  </a:lnTo>
                  <a:lnTo>
                    <a:pt x="290082" y="317395"/>
                  </a:lnTo>
                  <a:lnTo>
                    <a:pt x="276274" y="305621"/>
                  </a:lnTo>
                  <a:lnTo>
                    <a:pt x="248770" y="292415"/>
                  </a:lnTo>
                  <a:lnTo>
                    <a:pt x="225548" y="291009"/>
                  </a:lnTo>
                  <a:lnTo>
                    <a:pt x="201969" y="295453"/>
                  </a:lnTo>
                  <a:lnTo>
                    <a:pt x="183691" y="305228"/>
                  </a:lnTo>
                  <a:lnTo>
                    <a:pt x="160247" y="329474"/>
                  </a:lnTo>
                  <a:lnTo>
                    <a:pt x="151889" y="351933"/>
                  </a:lnTo>
                  <a:lnTo>
                    <a:pt x="149345" y="377513"/>
                  </a:lnTo>
                  <a:lnTo>
                    <a:pt x="155659" y="417052"/>
                  </a:lnTo>
                  <a:lnTo>
                    <a:pt x="184723" y="473244"/>
                  </a:lnTo>
                  <a:lnTo>
                    <a:pt x="210725" y="499619"/>
                  </a:lnTo>
                  <a:lnTo>
                    <a:pt x="246246" y="522252"/>
                  </a:lnTo>
                  <a:lnTo>
                    <a:pt x="286406" y="532597"/>
                  </a:lnTo>
                  <a:lnTo>
                    <a:pt x="304666" y="531897"/>
                  </a:lnTo>
                  <a:lnTo>
                    <a:pt x="324188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33036" y="1838502"/>
              <a:ext cx="205675" cy="260712"/>
            </a:xfrm>
            <a:custGeom>
              <a:avLst/>
              <a:gdLst/>
              <a:ahLst/>
              <a:cxnLst/>
              <a:rect l="0" t="0" r="0" b="0"/>
              <a:pathLst>
                <a:path w="205675" h="260712">
                  <a:moveTo>
                    <a:pt x="178985" y="46099"/>
                  </a:moveTo>
                  <a:lnTo>
                    <a:pt x="173396" y="29331"/>
                  </a:lnTo>
                  <a:lnTo>
                    <a:pt x="161293" y="17979"/>
                  </a:lnTo>
                  <a:lnTo>
                    <a:pt x="124927" y="1160"/>
                  </a:lnTo>
                  <a:lnTo>
                    <a:pt x="104657" y="0"/>
                  </a:lnTo>
                  <a:lnTo>
                    <a:pt x="83948" y="4553"/>
                  </a:lnTo>
                  <a:lnTo>
                    <a:pt x="53729" y="20271"/>
                  </a:lnTo>
                  <a:lnTo>
                    <a:pt x="37137" y="33060"/>
                  </a:lnTo>
                  <a:lnTo>
                    <a:pt x="32948" y="40916"/>
                  </a:lnTo>
                  <a:lnTo>
                    <a:pt x="31411" y="59003"/>
                  </a:lnTo>
                  <a:lnTo>
                    <a:pt x="42712" y="88916"/>
                  </a:lnTo>
                  <a:lnTo>
                    <a:pt x="57588" y="103343"/>
                  </a:lnTo>
                  <a:lnTo>
                    <a:pt x="119367" y="132926"/>
                  </a:lnTo>
                  <a:lnTo>
                    <a:pt x="176896" y="165764"/>
                  </a:lnTo>
                  <a:lnTo>
                    <a:pt x="194044" y="179612"/>
                  </a:lnTo>
                  <a:lnTo>
                    <a:pt x="203226" y="199804"/>
                  </a:lnTo>
                  <a:lnTo>
                    <a:pt x="205674" y="211740"/>
                  </a:lnTo>
                  <a:lnTo>
                    <a:pt x="203796" y="223207"/>
                  </a:lnTo>
                  <a:lnTo>
                    <a:pt x="192352" y="245306"/>
                  </a:lnTo>
                  <a:lnTo>
                    <a:pt x="183217" y="252603"/>
                  </a:lnTo>
                  <a:lnTo>
                    <a:pt x="160589" y="260711"/>
                  </a:lnTo>
                  <a:lnTo>
                    <a:pt x="121542" y="259686"/>
                  </a:lnTo>
                  <a:lnTo>
                    <a:pt x="67595" y="248859"/>
                  </a:lnTo>
                  <a:lnTo>
                    <a:pt x="25051" y="235455"/>
                  </a:lnTo>
                  <a:lnTo>
                    <a:pt x="0" y="225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64663" y="1913256"/>
              <a:ext cx="168457" cy="236030"/>
            </a:xfrm>
            <a:custGeom>
              <a:avLst/>
              <a:gdLst/>
              <a:ahLst/>
              <a:cxnLst/>
              <a:rect l="0" t="0" r="0" b="0"/>
              <a:pathLst>
                <a:path w="168457" h="236030">
                  <a:moveTo>
                    <a:pt x="0" y="129272"/>
                  </a:moveTo>
                  <a:lnTo>
                    <a:pt x="62092" y="123683"/>
                  </a:lnTo>
                  <a:lnTo>
                    <a:pt x="111137" y="110144"/>
                  </a:lnTo>
                  <a:lnTo>
                    <a:pt x="129723" y="98934"/>
                  </a:lnTo>
                  <a:lnTo>
                    <a:pt x="142663" y="83033"/>
                  </a:lnTo>
                  <a:lnTo>
                    <a:pt x="147751" y="73880"/>
                  </a:lnTo>
                  <a:lnTo>
                    <a:pt x="150285" y="54350"/>
                  </a:lnTo>
                  <a:lnTo>
                    <a:pt x="146342" y="35142"/>
                  </a:lnTo>
                  <a:lnTo>
                    <a:pt x="136790" y="18806"/>
                  </a:lnTo>
                  <a:lnTo>
                    <a:pt x="118508" y="6867"/>
                  </a:lnTo>
                  <a:lnTo>
                    <a:pt x="95954" y="0"/>
                  </a:lnTo>
                  <a:lnTo>
                    <a:pt x="74232" y="848"/>
                  </a:lnTo>
                  <a:lnTo>
                    <a:pt x="42272" y="13492"/>
                  </a:lnTo>
                  <a:lnTo>
                    <a:pt x="27366" y="31801"/>
                  </a:lnTo>
                  <a:lnTo>
                    <a:pt x="8265" y="76093"/>
                  </a:lnTo>
                  <a:lnTo>
                    <a:pt x="6793" y="100568"/>
                  </a:lnTo>
                  <a:lnTo>
                    <a:pt x="15661" y="140654"/>
                  </a:lnTo>
                  <a:lnTo>
                    <a:pt x="28018" y="167086"/>
                  </a:lnTo>
                  <a:lnTo>
                    <a:pt x="54704" y="199358"/>
                  </a:lnTo>
                  <a:lnTo>
                    <a:pt x="105556" y="231727"/>
                  </a:lnTo>
                  <a:lnTo>
                    <a:pt x="129582" y="236029"/>
                  </a:lnTo>
                  <a:lnTo>
                    <a:pt x="168456" y="234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64704" y="2012428"/>
              <a:ext cx="157929" cy="177500"/>
            </a:xfrm>
            <a:custGeom>
              <a:avLst/>
              <a:gdLst/>
              <a:ahLst/>
              <a:cxnLst/>
              <a:rect l="0" t="0" r="0" b="0"/>
              <a:pathLst>
                <a:path w="157929" h="177500">
                  <a:moveTo>
                    <a:pt x="0" y="30100"/>
                  </a:moveTo>
                  <a:lnTo>
                    <a:pt x="14654" y="85241"/>
                  </a:lnTo>
                  <a:lnTo>
                    <a:pt x="28199" y="141034"/>
                  </a:lnTo>
                  <a:lnTo>
                    <a:pt x="36301" y="167865"/>
                  </a:lnTo>
                  <a:lnTo>
                    <a:pt x="17683" y="107599"/>
                  </a:lnTo>
                  <a:lnTo>
                    <a:pt x="8822" y="54334"/>
                  </a:lnTo>
                  <a:lnTo>
                    <a:pt x="5881" y="42747"/>
                  </a:lnTo>
                  <a:lnTo>
                    <a:pt x="8853" y="20513"/>
                  </a:lnTo>
                  <a:lnTo>
                    <a:pt x="12921" y="9671"/>
                  </a:lnTo>
                  <a:lnTo>
                    <a:pt x="20313" y="3612"/>
                  </a:lnTo>
                  <a:lnTo>
                    <a:pt x="41003" y="0"/>
                  </a:lnTo>
                  <a:lnTo>
                    <a:pt x="62678" y="8534"/>
                  </a:lnTo>
                  <a:lnTo>
                    <a:pt x="91491" y="33069"/>
                  </a:lnTo>
                  <a:lnTo>
                    <a:pt x="129422" y="84303"/>
                  </a:lnTo>
                  <a:lnTo>
                    <a:pt x="148442" y="122849"/>
                  </a:lnTo>
                  <a:lnTo>
                    <a:pt x="157928" y="177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07510" y="1674031"/>
              <a:ext cx="41465" cy="547483"/>
            </a:xfrm>
            <a:custGeom>
              <a:avLst/>
              <a:gdLst/>
              <a:ahLst/>
              <a:cxnLst/>
              <a:rect l="0" t="0" r="0" b="0"/>
              <a:pathLst>
                <a:path w="41465" h="547483">
                  <a:moveTo>
                    <a:pt x="9878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2662" y="149542"/>
                  </a:lnTo>
                  <a:lnTo>
                    <a:pt x="8453" y="212423"/>
                  </a:lnTo>
                  <a:lnTo>
                    <a:pt x="15045" y="261291"/>
                  </a:lnTo>
                  <a:lnTo>
                    <a:pt x="20518" y="321801"/>
                  </a:lnTo>
                  <a:lnTo>
                    <a:pt x="28531" y="381933"/>
                  </a:lnTo>
                  <a:lnTo>
                    <a:pt x="33343" y="435649"/>
                  </a:lnTo>
                  <a:lnTo>
                    <a:pt x="39058" y="489780"/>
                  </a:lnTo>
                  <a:lnTo>
                    <a:pt x="41464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69989" y="189512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24811" y="0"/>
                  </a:lnTo>
                  <a:lnTo>
                    <a:pt x="165680" y="5589"/>
                  </a:lnTo>
                  <a:lnTo>
                    <a:pt x="117461" y="9065"/>
                  </a:lnTo>
                  <a:lnTo>
                    <a:pt x="58341" y="18645"/>
                  </a:lnTo>
                  <a:lnTo>
                    <a:pt x="17893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91088" y="1908503"/>
              <a:ext cx="221099" cy="231836"/>
            </a:xfrm>
            <a:custGeom>
              <a:avLst/>
              <a:gdLst/>
              <a:ahLst/>
              <a:cxnLst/>
              <a:rect l="0" t="0" r="0" b="0"/>
              <a:pathLst>
                <a:path w="221099" h="231836">
                  <a:moveTo>
                    <a:pt x="0" y="112968"/>
                  </a:moveTo>
                  <a:lnTo>
                    <a:pt x="48931" y="112968"/>
                  </a:lnTo>
                  <a:lnTo>
                    <a:pt x="108061" y="107379"/>
                  </a:lnTo>
                  <a:lnTo>
                    <a:pt x="150691" y="98314"/>
                  </a:lnTo>
                  <a:lnTo>
                    <a:pt x="172649" y="85398"/>
                  </a:lnTo>
                  <a:lnTo>
                    <a:pt x="181780" y="77041"/>
                  </a:lnTo>
                  <a:lnTo>
                    <a:pt x="186697" y="67959"/>
                  </a:lnTo>
                  <a:lnTo>
                    <a:pt x="189041" y="48511"/>
                  </a:lnTo>
                  <a:lnTo>
                    <a:pt x="183064" y="31288"/>
                  </a:lnTo>
                  <a:lnTo>
                    <a:pt x="178195" y="23420"/>
                  </a:lnTo>
                  <a:lnTo>
                    <a:pt x="163425" y="11557"/>
                  </a:lnTo>
                  <a:lnTo>
                    <a:pt x="154574" y="6757"/>
                  </a:lnTo>
                  <a:lnTo>
                    <a:pt x="114169" y="0"/>
                  </a:lnTo>
                  <a:lnTo>
                    <a:pt x="88176" y="4658"/>
                  </a:lnTo>
                  <a:lnTo>
                    <a:pt x="76331" y="9176"/>
                  </a:lnTo>
                  <a:lnTo>
                    <a:pt x="60051" y="23555"/>
                  </a:lnTo>
                  <a:lnTo>
                    <a:pt x="44309" y="54500"/>
                  </a:lnTo>
                  <a:lnTo>
                    <a:pt x="35355" y="96424"/>
                  </a:lnTo>
                  <a:lnTo>
                    <a:pt x="35600" y="126672"/>
                  </a:lnTo>
                  <a:lnTo>
                    <a:pt x="43508" y="151814"/>
                  </a:lnTo>
                  <a:lnTo>
                    <a:pt x="66703" y="185699"/>
                  </a:lnTo>
                  <a:lnTo>
                    <a:pt x="95803" y="212377"/>
                  </a:lnTo>
                  <a:lnTo>
                    <a:pt x="126652" y="229510"/>
                  </a:lnTo>
                  <a:lnTo>
                    <a:pt x="147537" y="231835"/>
                  </a:lnTo>
                  <a:lnTo>
                    <a:pt x="189540" y="223796"/>
                  </a:lnTo>
                  <a:lnTo>
                    <a:pt x="221098" y="207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46735" y="1950528"/>
              <a:ext cx="197079" cy="229689"/>
            </a:xfrm>
            <a:custGeom>
              <a:avLst/>
              <a:gdLst/>
              <a:ahLst/>
              <a:cxnLst/>
              <a:rect l="0" t="0" r="0" b="0"/>
              <a:pathLst>
                <a:path w="197079" h="229689">
                  <a:moveTo>
                    <a:pt x="7565" y="60415"/>
                  </a:moveTo>
                  <a:lnTo>
                    <a:pt x="1976" y="77182"/>
                  </a:lnTo>
                  <a:lnTo>
                    <a:pt x="2351" y="94773"/>
                  </a:lnTo>
                  <a:lnTo>
                    <a:pt x="6535" y="145840"/>
                  </a:lnTo>
                  <a:lnTo>
                    <a:pt x="15767" y="202678"/>
                  </a:lnTo>
                  <a:lnTo>
                    <a:pt x="23123" y="229688"/>
                  </a:lnTo>
                  <a:lnTo>
                    <a:pt x="10284" y="176728"/>
                  </a:lnTo>
                  <a:lnTo>
                    <a:pt x="0" y="119871"/>
                  </a:lnTo>
                  <a:lnTo>
                    <a:pt x="1035" y="76082"/>
                  </a:lnTo>
                  <a:lnTo>
                    <a:pt x="11864" y="29844"/>
                  </a:lnTo>
                  <a:lnTo>
                    <a:pt x="24683" y="11343"/>
                  </a:lnTo>
                  <a:lnTo>
                    <a:pt x="33016" y="3133"/>
                  </a:lnTo>
                  <a:lnTo>
                    <a:pt x="43250" y="0"/>
                  </a:lnTo>
                  <a:lnTo>
                    <a:pt x="67099" y="2758"/>
                  </a:lnTo>
                  <a:lnTo>
                    <a:pt x="101244" y="17465"/>
                  </a:lnTo>
                  <a:lnTo>
                    <a:pt x="119780" y="36257"/>
                  </a:lnTo>
                  <a:lnTo>
                    <a:pt x="156830" y="98827"/>
                  </a:lnTo>
                  <a:lnTo>
                    <a:pt x="178852" y="154684"/>
                  </a:lnTo>
                  <a:lnTo>
                    <a:pt x="197078" y="197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08340" y="1961450"/>
              <a:ext cx="156572" cy="221156"/>
            </a:xfrm>
            <a:custGeom>
              <a:avLst/>
              <a:gdLst/>
              <a:ahLst/>
              <a:cxnLst/>
              <a:rect l="0" t="0" r="0" b="0"/>
              <a:pathLst>
                <a:path w="156572" h="221156">
                  <a:moveTo>
                    <a:pt x="156571" y="70550"/>
                  </a:moveTo>
                  <a:lnTo>
                    <a:pt x="136329" y="26587"/>
                  </a:lnTo>
                  <a:lnTo>
                    <a:pt x="120669" y="12796"/>
                  </a:lnTo>
                  <a:lnTo>
                    <a:pt x="111580" y="7481"/>
                  </a:lnTo>
                  <a:lnTo>
                    <a:pt x="70841" y="0"/>
                  </a:lnTo>
                  <a:lnTo>
                    <a:pt x="47890" y="4489"/>
                  </a:lnTo>
                  <a:lnTo>
                    <a:pt x="29890" y="15453"/>
                  </a:lnTo>
                  <a:lnTo>
                    <a:pt x="14091" y="32024"/>
                  </a:lnTo>
                  <a:lnTo>
                    <a:pt x="5509" y="54207"/>
                  </a:lnTo>
                  <a:lnTo>
                    <a:pt x="0" y="106576"/>
                  </a:lnTo>
                  <a:lnTo>
                    <a:pt x="10225" y="148034"/>
                  </a:lnTo>
                  <a:lnTo>
                    <a:pt x="34640" y="187154"/>
                  </a:lnTo>
                  <a:lnTo>
                    <a:pt x="56233" y="208954"/>
                  </a:lnTo>
                  <a:lnTo>
                    <a:pt x="74542" y="219020"/>
                  </a:lnTo>
                  <a:lnTo>
                    <a:pt x="94378" y="221155"/>
                  </a:lnTo>
                  <a:lnTo>
                    <a:pt x="112552" y="218204"/>
                  </a:lnTo>
                  <a:lnTo>
                    <a:pt x="135515" y="207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07026" y="1968337"/>
              <a:ext cx="210571" cy="246633"/>
            </a:xfrm>
            <a:custGeom>
              <a:avLst/>
              <a:gdLst/>
              <a:ahLst/>
              <a:cxnLst/>
              <a:rect l="0" t="0" r="0" b="0"/>
              <a:pathLst>
                <a:path w="210571" h="246633">
                  <a:moveTo>
                    <a:pt x="0" y="126834"/>
                  </a:moveTo>
                  <a:lnTo>
                    <a:pt x="48931" y="135167"/>
                  </a:lnTo>
                  <a:lnTo>
                    <a:pt x="108061" y="131339"/>
                  </a:lnTo>
                  <a:lnTo>
                    <a:pt x="145102" y="116990"/>
                  </a:lnTo>
                  <a:lnTo>
                    <a:pt x="172714" y="92331"/>
                  </a:lnTo>
                  <a:lnTo>
                    <a:pt x="182046" y="69775"/>
                  </a:lnTo>
                  <a:lnTo>
                    <a:pt x="184535" y="57209"/>
                  </a:lnTo>
                  <a:lnTo>
                    <a:pt x="181061" y="37008"/>
                  </a:lnTo>
                  <a:lnTo>
                    <a:pt x="165952" y="12481"/>
                  </a:lnTo>
                  <a:lnTo>
                    <a:pt x="159768" y="4975"/>
                  </a:lnTo>
                  <a:lnTo>
                    <a:pt x="149795" y="1141"/>
                  </a:lnTo>
                  <a:lnTo>
                    <a:pt x="123117" y="0"/>
                  </a:lnTo>
                  <a:lnTo>
                    <a:pt x="101122" y="6512"/>
                  </a:lnTo>
                  <a:lnTo>
                    <a:pt x="67938" y="29757"/>
                  </a:lnTo>
                  <a:lnTo>
                    <a:pt x="51585" y="55566"/>
                  </a:lnTo>
                  <a:lnTo>
                    <a:pt x="39331" y="91029"/>
                  </a:lnTo>
                  <a:lnTo>
                    <a:pt x="39469" y="131173"/>
                  </a:lnTo>
                  <a:lnTo>
                    <a:pt x="46920" y="167114"/>
                  </a:lnTo>
                  <a:lnTo>
                    <a:pt x="62125" y="194400"/>
                  </a:lnTo>
                  <a:lnTo>
                    <a:pt x="87037" y="217303"/>
                  </a:lnTo>
                  <a:lnTo>
                    <a:pt x="147645" y="245472"/>
                  </a:lnTo>
                  <a:lnTo>
                    <a:pt x="168565" y="246632"/>
                  </a:lnTo>
                  <a:lnTo>
                    <a:pt x="210570" y="242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054507" y="1979357"/>
              <a:ext cx="290682" cy="244515"/>
            </a:xfrm>
            <a:custGeom>
              <a:avLst/>
              <a:gdLst/>
              <a:ahLst/>
              <a:cxnLst/>
              <a:rect l="0" t="0" r="0" b="0"/>
              <a:pathLst>
                <a:path w="290682" h="244515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10723" y="173388"/>
                  </a:lnTo>
                  <a:lnTo>
                    <a:pt x="19815" y="207742"/>
                  </a:lnTo>
                  <a:lnTo>
                    <a:pt x="30644" y="225301"/>
                  </a:lnTo>
                  <a:lnTo>
                    <a:pt x="37977" y="229749"/>
                  </a:lnTo>
                  <a:lnTo>
                    <a:pt x="55484" y="231572"/>
                  </a:lnTo>
                  <a:lnTo>
                    <a:pt x="62725" y="228081"/>
                  </a:lnTo>
                  <a:lnTo>
                    <a:pt x="92344" y="187660"/>
                  </a:lnTo>
                  <a:lnTo>
                    <a:pt x="107040" y="151789"/>
                  </a:lnTo>
                  <a:lnTo>
                    <a:pt x="115251" y="107105"/>
                  </a:lnTo>
                  <a:lnTo>
                    <a:pt x="117778" y="108838"/>
                  </a:lnTo>
                  <a:lnTo>
                    <a:pt x="134790" y="163725"/>
                  </a:lnTo>
                  <a:lnTo>
                    <a:pt x="165597" y="220475"/>
                  </a:lnTo>
                  <a:lnTo>
                    <a:pt x="182394" y="235639"/>
                  </a:lnTo>
                  <a:lnTo>
                    <a:pt x="191786" y="241321"/>
                  </a:lnTo>
                  <a:lnTo>
                    <a:pt x="211580" y="244514"/>
                  </a:lnTo>
                  <a:lnTo>
                    <a:pt x="221772" y="243728"/>
                  </a:lnTo>
                  <a:lnTo>
                    <a:pt x="239335" y="233496"/>
                  </a:lnTo>
                  <a:lnTo>
                    <a:pt x="262377" y="204885"/>
                  </a:lnTo>
                  <a:lnTo>
                    <a:pt x="280903" y="163652"/>
                  </a:lnTo>
                  <a:lnTo>
                    <a:pt x="290681" y="114390"/>
                  </a:lnTo>
                  <a:lnTo>
                    <a:pt x="290459" y="68988"/>
                  </a:lnTo>
                  <a:lnTo>
                    <a:pt x="286104" y="33309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33534" y="2042528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8333" y="48931"/>
                  </a:lnTo>
                  <a:lnTo>
                    <a:pt x="9877" y="96776"/>
                  </a:lnTo>
                  <a:lnTo>
                    <a:pt x="10335" y="141759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433534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591461" y="1821430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19465" y="158393"/>
                  </a:lnTo>
                  <a:lnTo>
                    <a:pt x="26174" y="210058"/>
                  </a:lnTo>
                  <a:lnTo>
                    <a:pt x="31686" y="271776"/>
                  </a:lnTo>
                  <a:lnTo>
                    <a:pt x="39675" y="326581"/>
                  </a:lnTo>
                  <a:lnTo>
                    <a:pt x="52854" y="381968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507233" y="1968829"/>
              <a:ext cx="200042" cy="10096"/>
            </a:xfrm>
            <a:custGeom>
              <a:avLst/>
              <a:gdLst/>
              <a:ahLst/>
              <a:cxnLst/>
              <a:rect l="0" t="0" r="0" b="0"/>
              <a:pathLst>
                <a:path w="200042" h="10096">
                  <a:moveTo>
                    <a:pt x="200041" y="0"/>
                  </a:moveTo>
                  <a:lnTo>
                    <a:pt x="151111" y="8333"/>
                  </a:lnTo>
                  <a:lnTo>
                    <a:pt x="91980" y="10095"/>
                  </a:lnTo>
                  <a:lnTo>
                    <a:pt x="31514" y="92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752681" y="1695088"/>
              <a:ext cx="249393" cy="558011"/>
            </a:xfrm>
            <a:custGeom>
              <a:avLst/>
              <a:gdLst/>
              <a:ahLst/>
              <a:cxnLst/>
              <a:rect l="0" t="0" r="0" b="0"/>
              <a:pathLst>
                <a:path w="249393" h="558011">
                  <a:moveTo>
                    <a:pt x="7236" y="0"/>
                  </a:moveTo>
                  <a:lnTo>
                    <a:pt x="0" y="28725"/>
                  </a:lnTo>
                  <a:lnTo>
                    <a:pt x="477" y="88992"/>
                  </a:lnTo>
                  <a:lnTo>
                    <a:pt x="5901" y="146910"/>
                  </a:lnTo>
                  <a:lnTo>
                    <a:pt x="14208" y="207440"/>
                  </a:lnTo>
                  <a:lnTo>
                    <a:pt x="17881" y="256176"/>
                  </a:lnTo>
                  <a:lnTo>
                    <a:pt x="25889" y="315158"/>
                  </a:lnTo>
                  <a:lnTo>
                    <a:pt x="33407" y="371869"/>
                  </a:lnTo>
                  <a:lnTo>
                    <a:pt x="37217" y="430847"/>
                  </a:lnTo>
                  <a:lnTo>
                    <a:pt x="38346" y="489007"/>
                  </a:lnTo>
                  <a:lnTo>
                    <a:pt x="44270" y="532105"/>
                  </a:lnTo>
                  <a:lnTo>
                    <a:pt x="45963" y="534891"/>
                  </a:lnTo>
                  <a:lnTo>
                    <a:pt x="47844" y="522389"/>
                  </a:lnTo>
                  <a:lnTo>
                    <a:pt x="49151" y="461798"/>
                  </a:lnTo>
                  <a:lnTo>
                    <a:pt x="54900" y="412403"/>
                  </a:lnTo>
                  <a:lnTo>
                    <a:pt x="68470" y="370021"/>
                  </a:lnTo>
                  <a:lnTo>
                    <a:pt x="79685" y="353187"/>
                  </a:lnTo>
                  <a:lnTo>
                    <a:pt x="88291" y="348931"/>
                  </a:lnTo>
                  <a:lnTo>
                    <a:pt x="110330" y="347323"/>
                  </a:lnTo>
                  <a:lnTo>
                    <a:pt x="129484" y="353627"/>
                  </a:lnTo>
                  <a:lnTo>
                    <a:pt x="160845" y="376738"/>
                  </a:lnTo>
                  <a:lnTo>
                    <a:pt x="195635" y="419475"/>
                  </a:lnTo>
                  <a:lnTo>
                    <a:pt x="220244" y="473563"/>
                  </a:lnTo>
                  <a:lnTo>
                    <a:pt x="242278" y="536934"/>
                  </a:lnTo>
                  <a:lnTo>
                    <a:pt x="249392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27903" y="2807196"/>
            <a:ext cx="3904636" cy="614541"/>
            <a:chOff x="727903" y="2807196"/>
            <a:chExt cx="3904636" cy="614541"/>
          </a:xfrm>
        </p:grpSpPr>
        <p:sp>
          <p:nvSpPr>
            <p:cNvPr id="99" name="Freeform 98"/>
            <p:cNvSpPr/>
            <p:nvPr/>
          </p:nvSpPr>
          <p:spPr>
            <a:xfrm>
              <a:off x="727903" y="3121329"/>
              <a:ext cx="209134" cy="300408"/>
            </a:xfrm>
            <a:custGeom>
              <a:avLst/>
              <a:gdLst/>
              <a:ahLst/>
              <a:cxnLst/>
              <a:rect l="0" t="0" r="0" b="0"/>
              <a:pathLst>
                <a:path w="209134" h="300408">
                  <a:moveTo>
                    <a:pt x="135433" y="131976"/>
                  </a:moveTo>
                  <a:lnTo>
                    <a:pt x="135433" y="73359"/>
                  </a:lnTo>
                  <a:lnTo>
                    <a:pt x="124255" y="38569"/>
                  </a:lnTo>
                  <a:lnTo>
                    <a:pt x="106125" y="11624"/>
                  </a:lnTo>
                  <a:lnTo>
                    <a:pt x="86532" y="2447"/>
                  </a:lnTo>
                  <a:lnTo>
                    <a:pt x="74757" y="0"/>
                  </a:lnTo>
                  <a:lnTo>
                    <a:pt x="64567" y="1878"/>
                  </a:lnTo>
                  <a:lnTo>
                    <a:pt x="47005" y="13324"/>
                  </a:lnTo>
                  <a:lnTo>
                    <a:pt x="29554" y="39498"/>
                  </a:lnTo>
                  <a:lnTo>
                    <a:pt x="5838" y="100591"/>
                  </a:lnTo>
                  <a:lnTo>
                    <a:pt x="0" y="158185"/>
                  </a:lnTo>
                  <a:lnTo>
                    <a:pt x="1966" y="215836"/>
                  </a:lnTo>
                  <a:lnTo>
                    <a:pt x="13273" y="266694"/>
                  </a:lnTo>
                  <a:lnTo>
                    <a:pt x="28918" y="294205"/>
                  </a:lnTo>
                  <a:lnTo>
                    <a:pt x="36347" y="298621"/>
                  </a:lnTo>
                  <a:lnTo>
                    <a:pt x="53960" y="300407"/>
                  </a:lnTo>
                  <a:lnTo>
                    <a:pt x="70367" y="294182"/>
                  </a:lnTo>
                  <a:lnTo>
                    <a:pt x="99964" y="271122"/>
                  </a:lnTo>
                  <a:lnTo>
                    <a:pt x="115695" y="245344"/>
                  </a:lnTo>
                  <a:lnTo>
                    <a:pt x="135145" y="191705"/>
                  </a:lnTo>
                  <a:lnTo>
                    <a:pt x="143825" y="132726"/>
                  </a:lnTo>
                  <a:lnTo>
                    <a:pt x="144537" y="127797"/>
                  </a:lnTo>
                  <a:lnTo>
                    <a:pt x="155412" y="175264"/>
                  </a:lnTo>
                  <a:lnTo>
                    <a:pt x="166150" y="195669"/>
                  </a:lnTo>
                  <a:lnTo>
                    <a:pt x="181840" y="210197"/>
                  </a:lnTo>
                  <a:lnTo>
                    <a:pt x="209133" y="226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59441" y="3034538"/>
              <a:ext cx="151378" cy="224520"/>
            </a:xfrm>
            <a:custGeom>
              <a:avLst/>
              <a:gdLst/>
              <a:ahLst/>
              <a:cxnLst/>
              <a:rect l="0" t="0" r="0" b="0"/>
              <a:pathLst>
                <a:path w="151378" h="224520">
                  <a:moveTo>
                    <a:pt x="151377" y="29254"/>
                  </a:moveTo>
                  <a:lnTo>
                    <a:pt x="133396" y="13613"/>
                  </a:lnTo>
                  <a:lnTo>
                    <a:pt x="116480" y="5535"/>
                  </a:lnTo>
                  <a:lnTo>
                    <a:pt x="81636" y="0"/>
                  </a:lnTo>
                  <a:lnTo>
                    <a:pt x="61499" y="4944"/>
                  </a:lnTo>
                  <a:lnTo>
                    <a:pt x="29508" y="27182"/>
                  </a:lnTo>
                  <a:lnTo>
                    <a:pt x="18055" y="46661"/>
                  </a:lnTo>
                  <a:lnTo>
                    <a:pt x="1170" y="91704"/>
                  </a:lnTo>
                  <a:lnTo>
                    <a:pt x="0" y="113162"/>
                  </a:lnTo>
                  <a:lnTo>
                    <a:pt x="15082" y="176625"/>
                  </a:lnTo>
                  <a:lnTo>
                    <a:pt x="18400" y="187163"/>
                  </a:lnTo>
                  <a:lnTo>
                    <a:pt x="34564" y="205111"/>
                  </a:lnTo>
                  <a:lnTo>
                    <a:pt x="57346" y="218547"/>
                  </a:lnTo>
                  <a:lnTo>
                    <a:pt x="83069" y="224519"/>
                  </a:lnTo>
                  <a:lnTo>
                    <a:pt x="106980" y="220934"/>
                  </a:lnTo>
                  <a:lnTo>
                    <a:pt x="151377" y="208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25245" y="3074321"/>
              <a:ext cx="171744" cy="171511"/>
            </a:xfrm>
            <a:custGeom>
              <a:avLst/>
              <a:gdLst/>
              <a:ahLst/>
              <a:cxnLst/>
              <a:rect l="0" t="0" r="0" b="0"/>
              <a:pathLst>
                <a:path w="171744" h="171511">
                  <a:moveTo>
                    <a:pt x="101387" y="0"/>
                  </a:moveTo>
                  <a:lnTo>
                    <a:pt x="79030" y="0"/>
                  </a:lnTo>
                  <a:lnTo>
                    <a:pt x="48359" y="11178"/>
                  </a:lnTo>
                  <a:lnTo>
                    <a:pt x="33755" y="26025"/>
                  </a:lnTo>
                  <a:lnTo>
                    <a:pt x="4873" y="68288"/>
                  </a:lnTo>
                  <a:lnTo>
                    <a:pt x="0" y="91571"/>
                  </a:lnTo>
                  <a:lnTo>
                    <a:pt x="2846" y="125398"/>
                  </a:lnTo>
                  <a:lnTo>
                    <a:pt x="11187" y="143860"/>
                  </a:lnTo>
                  <a:lnTo>
                    <a:pt x="16687" y="152059"/>
                  </a:lnTo>
                  <a:lnTo>
                    <a:pt x="32157" y="164288"/>
                  </a:lnTo>
                  <a:lnTo>
                    <a:pt x="41196" y="169187"/>
                  </a:lnTo>
                  <a:lnTo>
                    <a:pt x="63717" y="171510"/>
                  </a:lnTo>
                  <a:lnTo>
                    <a:pt x="110713" y="163470"/>
                  </a:lnTo>
                  <a:lnTo>
                    <a:pt x="143145" y="148391"/>
                  </a:lnTo>
                  <a:lnTo>
                    <a:pt x="158160" y="132632"/>
                  </a:lnTo>
                  <a:lnTo>
                    <a:pt x="163802" y="123516"/>
                  </a:lnTo>
                  <a:lnTo>
                    <a:pt x="171743" y="82741"/>
                  </a:lnTo>
                  <a:lnTo>
                    <a:pt x="167361" y="59780"/>
                  </a:lnTo>
                  <a:lnTo>
                    <a:pt x="151740" y="33700"/>
                  </a:lnTo>
                  <a:lnTo>
                    <a:pt x="137804" y="19657"/>
                  </a:lnTo>
                  <a:lnTo>
                    <a:pt x="119912" y="9516"/>
                  </a:lnTo>
                  <a:lnTo>
                    <a:pt x="113737" y="7514"/>
                  </a:lnTo>
                  <a:lnTo>
                    <a:pt x="109620" y="7349"/>
                  </a:lnTo>
                  <a:lnTo>
                    <a:pt x="10138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42445" y="3052487"/>
              <a:ext cx="252685" cy="192901"/>
            </a:xfrm>
            <a:custGeom>
              <a:avLst/>
              <a:gdLst/>
              <a:ahLst/>
              <a:cxnLst/>
              <a:rect l="0" t="0" r="0" b="0"/>
              <a:pathLst>
                <a:path w="252685" h="192901">
                  <a:moveTo>
                    <a:pt x="0" y="95533"/>
                  </a:moveTo>
                  <a:lnTo>
                    <a:pt x="14655" y="154150"/>
                  </a:lnTo>
                  <a:lnTo>
                    <a:pt x="24749" y="188941"/>
                  </a:lnTo>
                  <a:lnTo>
                    <a:pt x="24688" y="192900"/>
                  </a:lnTo>
                  <a:lnTo>
                    <a:pt x="22308" y="192030"/>
                  </a:lnTo>
                  <a:lnTo>
                    <a:pt x="18382" y="187940"/>
                  </a:lnTo>
                  <a:lnTo>
                    <a:pt x="8443" y="129813"/>
                  </a:lnTo>
                  <a:lnTo>
                    <a:pt x="1668" y="74359"/>
                  </a:lnTo>
                  <a:lnTo>
                    <a:pt x="6981" y="50637"/>
                  </a:lnTo>
                  <a:lnTo>
                    <a:pt x="11673" y="41036"/>
                  </a:lnTo>
                  <a:lnTo>
                    <a:pt x="19480" y="35805"/>
                  </a:lnTo>
                  <a:lnTo>
                    <a:pt x="40633" y="33113"/>
                  </a:lnTo>
                  <a:lnTo>
                    <a:pt x="59393" y="38935"/>
                  </a:lnTo>
                  <a:lnTo>
                    <a:pt x="67672" y="43763"/>
                  </a:lnTo>
                  <a:lnTo>
                    <a:pt x="79989" y="58486"/>
                  </a:lnTo>
                  <a:lnTo>
                    <a:pt x="97429" y="96534"/>
                  </a:lnTo>
                  <a:lnTo>
                    <a:pt x="100048" y="97371"/>
                  </a:lnTo>
                  <a:lnTo>
                    <a:pt x="113231" y="42436"/>
                  </a:lnTo>
                  <a:lnTo>
                    <a:pt x="119735" y="21632"/>
                  </a:lnTo>
                  <a:lnTo>
                    <a:pt x="125447" y="13510"/>
                  </a:lnTo>
                  <a:lnTo>
                    <a:pt x="141152" y="1367"/>
                  </a:lnTo>
                  <a:lnTo>
                    <a:pt x="149084" y="0"/>
                  </a:lnTo>
                  <a:lnTo>
                    <a:pt x="156711" y="1429"/>
                  </a:lnTo>
                  <a:lnTo>
                    <a:pt x="191352" y="20533"/>
                  </a:lnTo>
                  <a:lnTo>
                    <a:pt x="216054" y="45625"/>
                  </a:lnTo>
                  <a:lnTo>
                    <a:pt x="241029" y="95893"/>
                  </a:lnTo>
                  <a:lnTo>
                    <a:pt x="252684" y="137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37243" y="3043355"/>
              <a:ext cx="263213" cy="181320"/>
            </a:xfrm>
            <a:custGeom>
              <a:avLst/>
              <a:gdLst/>
              <a:ahLst/>
              <a:cxnLst/>
              <a:rect l="0" t="0" r="0" b="0"/>
              <a:pathLst>
                <a:path w="263213" h="181320">
                  <a:moveTo>
                    <a:pt x="0" y="41494"/>
                  </a:moveTo>
                  <a:lnTo>
                    <a:pt x="11453" y="90425"/>
                  </a:lnTo>
                  <a:lnTo>
                    <a:pt x="24749" y="143966"/>
                  </a:lnTo>
                  <a:lnTo>
                    <a:pt x="36301" y="181319"/>
                  </a:lnTo>
                  <a:lnTo>
                    <a:pt x="20511" y="123122"/>
                  </a:lnTo>
                  <a:lnTo>
                    <a:pt x="12500" y="69057"/>
                  </a:lnTo>
                  <a:lnTo>
                    <a:pt x="11113" y="27304"/>
                  </a:lnTo>
                  <a:lnTo>
                    <a:pt x="14428" y="16826"/>
                  </a:lnTo>
                  <a:lnTo>
                    <a:pt x="20147" y="8671"/>
                  </a:lnTo>
                  <a:lnTo>
                    <a:pt x="27469" y="2065"/>
                  </a:lnTo>
                  <a:lnTo>
                    <a:pt x="34691" y="0"/>
                  </a:lnTo>
                  <a:lnTo>
                    <a:pt x="41844" y="963"/>
                  </a:lnTo>
                  <a:lnTo>
                    <a:pt x="56032" y="8273"/>
                  </a:lnTo>
                  <a:lnTo>
                    <a:pt x="77174" y="26712"/>
                  </a:lnTo>
                  <a:lnTo>
                    <a:pt x="102158" y="63791"/>
                  </a:lnTo>
                  <a:lnTo>
                    <a:pt x="120081" y="108338"/>
                  </a:lnTo>
                  <a:lnTo>
                    <a:pt x="116607" y="74343"/>
                  </a:lnTo>
                  <a:lnTo>
                    <a:pt x="121638" y="41869"/>
                  </a:lnTo>
                  <a:lnTo>
                    <a:pt x="136127" y="15609"/>
                  </a:lnTo>
                  <a:lnTo>
                    <a:pt x="144563" y="10200"/>
                  </a:lnTo>
                  <a:lnTo>
                    <a:pt x="166416" y="4189"/>
                  </a:lnTo>
                  <a:lnTo>
                    <a:pt x="176455" y="4926"/>
                  </a:lnTo>
                  <a:lnTo>
                    <a:pt x="193848" y="11983"/>
                  </a:lnTo>
                  <a:lnTo>
                    <a:pt x="216794" y="34700"/>
                  </a:lnTo>
                  <a:lnTo>
                    <a:pt x="241127" y="84100"/>
                  </a:lnTo>
                  <a:lnTo>
                    <a:pt x="258398" y="141212"/>
                  </a:lnTo>
                  <a:lnTo>
                    <a:pt x="263212" y="167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66989" y="2987031"/>
              <a:ext cx="196680" cy="205215"/>
            </a:xfrm>
            <a:custGeom>
              <a:avLst/>
              <a:gdLst/>
              <a:ahLst/>
              <a:cxnLst/>
              <a:rect l="0" t="0" r="0" b="0"/>
              <a:pathLst>
                <a:path w="196680" h="205215">
                  <a:moveTo>
                    <a:pt x="91394" y="139932"/>
                  </a:moveTo>
                  <a:lnTo>
                    <a:pt x="120702" y="110624"/>
                  </a:lnTo>
                  <a:lnTo>
                    <a:pt x="127817" y="91031"/>
                  </a:lnTo>
                  <a:lnTo>
                    <a:pt x="129809" y="67896"/>
                  </a:lnTo>
                  <a:lnTo>
                    <a:pt x="126794" y="45915"/>
                  </a:lnTo>
                  <a:lnTo>
                    <a:pt x="118436" y="27567"/>
                  </a:lnTo>
                  <a:lnTo>
                    <a:pt x="112932" y="19399"/>
                  </a:lnTo>
                  <a:lnTo>
                    <a:pt x="97457" y="7203"/>
                  </a:lnTo>
                  <a:lnTo>
                    <a:pt x="88417" y="2313"/>
                  </a:lnTo>
                  <a:lnTo>
                    <a:pt x="69014" y="0"/>
                  </a:lnTo>
                  <a:lnTo>
                    <a:pt x="48692" y="4041"/>
                  </a:lnTo>
                  <a:lnTo>
                    <a:pt x="27962" y="13635"/>
                  </a:lnTo>
                  <a:lnTo>
                    <a:pt x="13289" y="35057"/>
                  </a:lnTo>
                  <a:lnTo>
                    <a:pt x="4038" y="64075"/>
                  </a:lnTo>
                  <a:lnTo>
                    <a:pt x="0" y="112127"/>
                  </a:lnTo>
                  <a:lnTo>
                    <a:pt x="6863" y="155350"/>
                  </a:lnTo>
                  <a:lnTo>
                    <a:pt x="17170" y="179540"/>
                  </a:lnTo>
                  <a:lnTo>
                    <a:pt x="32669" y="195750"/>
                  </a:lnTo>
                  <a:lnTo>
                    <a:pt x="41716" y="201711"/>
                  </a:lnTo>
                  <a:lnTo>
                    <a:pt x="61126" y="205214"/>
                  </a:lnTo>
                  <a:lnTo>
                    <a:pt x="71215" y="204511"/>
                  </a:lnTo>
                  <a:lnTo>
                    <a:pt x="79111" y="200532"/>
                  </a:lnTo>
                  <a:lnTo>
                    <a:pt x="91004" y="186753"/>
                  </a:lnTo>
                  <a:lnTo>
                    <a:pt x="104277" y="159264"/>
                  </a:lnTo>
                  <a:lnTo>
                    <a:pt x="110029" y="123303"/>
                  </a:lnTo>
                  <a:lnTo>
                    <a:pt x="103567" y="77636"/>
                  </a:lnTo>
                  <a:lnTo>
                    <a:pt x="96691" y="52454"/>
                  </a:lnTo>
                  <a:lnTo>
                    <a:pt x="116304" y="109453"/>
                  </a:lnTo>
                  <a:lnTo>
                    <a:pt x="132180" y="134671"/>
                  </a:lnTo>
                  <a:lnTo>
                    <a:pt x="148126" y="146563"/>
                  </a:lnTo>
                  <a:lnTo>
                    <a:pt x="157291" y="151372"/>
                  </a:lnTo>
                  <a:lnTo>
                    <a:pt x="173714" y="153595"/>
                  </a:lnTo>
                  <a:lnTo>
                    <a:pt x="196679" y="1504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41459" y="2934116"/>
              <a:ext cx="157816" cy="202819"/>
            </a:xfrm>
            <a:custGeom>
              <a:avLst/>
              <a:gdLst/>
              <a:ahLst/>
              <a:cxnLst/>
              <a:rect l="0" t="0" r="0" b="0"/>
              <a:pathLst>
                <a:path w="157816" h="202819">
                  <a:moveTo>
                    <a:pt x="132821" y="55977"/>
                  </a:moveTo>
                  <a:lnTo>
                    <a:pt x="123245" y="31931"/>
                  </a:lnTo>
                  <a:lnTo>
                    <a:pt x="112577" y="17604"/>
                  </a:lnTo>
                  <a:lnTo>
                    <a:pt x="87828" y="1973"/>
                  </a:lnTo>
                  <a:lnTo>
                    <a:pt x="68370" y="0"/>
                  </a:lnTo>
                  <a:lnTo>
                    <a:pt x="49194" y="4192"/>
                  </a:lnTo>
                  <a:lnTo>
                    <a:pt x="32872" y="13854"/>
                  </a:lnTo>
                  <a:lnTo>
                    <a:pt x="10529" y="38037"/>
                  </a:lnTo>
                  <a:lnTo>
                    <a:pt x="2430" y="60482"/>
                  </a:lnTo>
                  <a:lnTo>
                    <a:pt x="0" y="87225"/>
                  </a:lnTo>
                  <a:lnTo>
                    <a:pt x="6379" y="133996"/>
                  </a:lnTo>
                  <a:lnTo>
                    <a:pt x="16573" y="163571"/>
                  </a:lnTo>
                  <a:lnTo>
                    <a:pt x="32022" y="186075"/>
                  </a:lnTo>
                  <a:lnTo>
                    <a:pt x="41055" y="195351"/>
                  </a:lnTo>
                  <a:lnTo>
                    <a:pt x="50587" y="200366"/>
                  </a:lnTo>
                  <a:lnTo>
                    <a:pt x="70536" y="202818"/>
                  </a:lnTo>
                  <a:lnTo>
                    <a:pt x="91100" y="196889"/>
                  </a:lnTo>
                  <a:lnTo>
                    <a:pt x="110769" y="185285"/>
                  </a:lnTo>
                  <a:lnTo>
                    <a:pt x="133826" y="159021"/>
                  </a:lnTo>
                  <a:lnTo>
                    <a:pt x="156595" y="108324"/>
                  </a:lnTo>
                  <a:lnTo>
                    <a:pt x="157815" y="87431"/>
                  </a:lnTo>
                  <a:lnTo>
                    <a:pt x="153288" y="67617"/>
                  </a:lnTo>
                  <a:lnTo>
                    <a:pt x="143477" y="51012"/>
                  </a:lnTo>
                  <a:lnTo>
                    <a:pt x="128198" y="38952"/>
                  </a:lnTo>
                  <a:lnTo>
                    <a:pt x="113219" y="29693"/>
                  </a:lnTo>
                  <a:lnTo>
                    <a:pt x="101235" y="13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947979" y="2895336"/>
              <a:ext cx="147400" cy="205869"/>
            </a:xfrm>
            <a:custGeom>
              <a:avLst/>
              <a:gdLst/>
              <a:ahLst/>
              <a:cxnLst/>
              <a:rect l="0" t="0" r="0" b="0"/>
              <a:pathLst>
                <a:path w="147400" h="205869">
                  <a:moveTo>
                    <a:pt x="0" y="115814"/>
                  </a:moveTo>
                  <a:lnTo>
                    <a:pt x="15641" y="133794"/>
                  </a:lnTo>
                  <a:lnTo>
                    <a:pt x="46843" y="188998"/>
                  </a:lnTo>
                  <a:lnTo>
                    <a:pt x="60203" y="205272"/>
                  </a:lnTo>
                  <a:lnTo>
                    <a:pt x="63532" y="205868"/>
                  </a:lnTo>
                  <a:lnTo>
                    <a:pt x="64582" y="201587"/>
                  </a:lnTo>
                  <a:lnTo>
                    <a:pt x="64111" y="194053"/>
                  </a:lnTo>
                  <a:lnTo>
                    <a:pt x="39534" y="136345"/>
                  </a:lnTo>
                  <a:lnTo>
                    <a:pt x="24299" y="81040"/>
                  </a:lnTo>
                  <a:lnTo>
                    <a:pt x="23218" y="68065"/>
                  </a:lnTo>
                  <a:lnTo>
                    <a:pt x="26007" y="57075"/>
                  </a:lnTo>
                  <a:lnTo>
                    <a:pt x="38465" y="38625"/>
                  </a:lnTo>
                  <a:lnTo>
                    <a:pt x="65209" y="20673"/>
                  </a:lnTo>
                  <a:lnTo>
                    <a:pt x="105688" y="529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98556" y="2842145"/>
              <a:ext cx="133735" cy="202921"/>
            </a:xfrm>
            <a:custGeom>
              <a:avLst/>
              <a:gdLst/>
              <a:ahLst/>
              <a:cxnLst/>
              <a:rect l="0" t="0" r="0" b="0"/>
              <a:pathLst>
                <a:path w="133735" h="202921">
                  <a:moveTo>
                    <a:pt x="133734" y="21606"/>
                  </a:moveTo>
                  <a:lnTo>
                    <a:pt x="128144" y="4838"/>
                  </a:lnTo>
                  <a:lnTo>
                    <a:pt x="121819" y="1069"/>
                  </a:lnTo>
                  <a:lnTo>
                    <a:pt x="102312" y="0"/>
                  </a:lnTo>
                  <a:lnTo>
                    <a:pt x="59433" y="11565"/>
                  </a:lnTo>
                  <a:lnTo>
                    <a:pt x="35980" y="26502"/>
                  </a:lnTo>
                  <a:lnTo>
                    <a:pt x="18928" y="44839"/>
                  </a:lnTo>
                  <a:lnTo>
                    <a:pt x="7450" y="64687"/>
                  </a:lnTo>
                  <a:lnTo>
                    <a:pt x="0" y="106770"/>
                  </a:lnTo>
                  <a:lnTo>
                    <a:pt x="3382" y="145106"/>
                  </a:lnTo>
                  <a:lnTo>
                    <a:pt x="17382" y="178691"/>
                  </a:lnTo>
                  <a:lnTo>
                    <a:pt x="32889" y="193977"/>
                  </a:lnTo>
                  <a:lnTo>
                    <a:pt x="41938" y="199691"/>
                  </a:lnTo>
                  <a:lnTo>
                    <a:pt x="64470" y="202920"/>
                  </a:lnTo>
                  <a:lnTo>
                    <a:pt x="88912" y="199286"/>
                  </a:lnTo>
                  <a:lnTo>
                    <a:pt x="133734" y="1795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47112" y="2842694"/>
              <a:ext cx="157624" cy="204615"/>
            </a:xfrm>
            <a:custGeom>
              <a:avLst/>
              <a:gdLst/>
              <a:ahLst/>
              <a:cxnLst/>
              <a:rect l="0" t="0" r="0" b="0"/>
              <a:pathLst>
                <a:path w="157624" h="204615">
                  <a:moveTo>
                    <a:pt x="100991" y="42114"/>
                  </a:moveTo>
                  <a:lnTo>
                    <a:pt x="84224" y="36525"/>
                  </a:lnTo>
                  <a:lnTo>
                    <a:pt x="66633" y="36900"/>
                  </a:lnTo>
                  <a:lnTo>
                    <a:pt x="48286" y="42136"/>
                  </a:lnTo>
                  <a:lnTo>
                    <a:pt x="32333" y="52262"/>
                  </a:lnTo>
                  <a:lnTo>
                    <a:pt x="10199" y="82295"/>
                  </a:lnTo>
                  <a:lnTo>
                    <a:pt x="0" y="120830"/>
                  </a:lnTo>
                  <a:lnTo>
                    <a:pt x="2568" y="156294"/>
                  </a:lnTo>
                  <a:lnTo>
                    <a:pt x="16327" y="189029"/>
                  </a:lnTo>
                  <a:lnTo>
                    <a:pt x="24661" y="196209"/>
                  </a:lnTo>
                  <a:lnTo>
                    <a:pt x="46399" y="204187"/>
                  </a:lnTo>
                  <a:lnTo>
                    <a:pt x="68539" y="204614"/>
                  </a:lnTo>
                  <a:lnTo>
                    <a:pt x="88908" y="199734"/>
                  </a:lnTo>
                  <a:lnTo>
                    <a:pt x="121048" y="177537"/>
                  </a:lnTo>
                  <a:lnTo>
                    <a:pt x="134472" y="163133"/>
                  </a:lnTo>
                  <a:lnTo>
                    <a:pt x="156469" y="115112"/>
                  </a:lnTo>
                  <a:lnTo>
                    <a:pt x="157623" y="94445"/>
                  </a:lnTo>
                  <a:lnTo>
                    <a:pt x="142531" y="31558"/>
                  </a:lnTo>
                  <a:lnTo>
                    <a:pt x="1325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42860" y="2873487"/>
              <a:ext cx="221099" cy="153702"/>
            </a:xfrm>
            <a:custGeom>
              <a:avLst/>
              <a:gdLst/>
              <a:ahLst/>
              <a:cxnLst/>
              <a:rect l="0" t="0" r="0" b="0"/>
              <a:pathLst>
                <a:path w="221099" h="153702">
                  <a:moveTo>
                    <a:pt x="0" y="63963"/>
                  </a:moveTo>
                  <a:lnTo>
                    <a:pt x="3119" y="106655"/>
                  </a:lnTo>
                  <a:lnTo>
                    <a:pt x="14654" y="148305"/>
                  </a:lnTo>
                  <a:lnTo>
                    <a:pt x="14448" y="152947"/>
                  </a:lnTo>
                  <a:lnTo>
                    <a:pt x="11972" y="153701"/>
                  </a:lnTo>
                  <a:lnTo>
                    <a:pt x="7981" y="151865"/>
                  </a:lnTo>
                  <a:lnTo>
                    <a:pt x="3547" y="134226"/>
                  </a:lnTo>
                  <a:lnTo>
                    <a:pt x="700" y="75243"/>
                  </a:lnTo>
                  <a:lnTo>
                    <a:pt x="5797" y="35720"/>
                  </a:lnTo>
                  <a:lnTo>
                    <a:pt x="10883" y="28757"/>
                  </a:lnTo>
                  <a:lnTo>
                    <a:pt x="17784" y="25284"/>
                  </a:lnTo>
                  <a:lnTo>
                    <a:pt x="25894" y="24139"/>
                  </a:lnTo>
                  <a:lnTo>
                    <a:pt x="41144" y="29106"/>
                  </a:lnTo>
                  <a:lnTo>
                    <a:pt x="48486" y="33706"/>
                  </a:lnTo>
                  <a:lnTo>
                    <a:pt x="59764" y="48176"/>
                  </a:lnTo>
                  <a:lnTo>
                    <a:pt x="93127" y="111325"/>
                  </a:lnTo>
                  <a:lnTo>
                    <a:pt x="96010" y="113085"/>
                  </a:lnTo>
                  <a:lnTo>
                    <a:pt x="96762" y="110749"/>
                  </a:lnTo>
                  <a:lnTo>
                    <a:pt x="89719" y="62525"/>
                  </a:lnTo>
                  <a:lnTo>
                    <a:pt x="99350" y="21565"/>
                  </a:lnTo>
                  <a:lnTo>
                    <a:pt x="104838" y="13471"/>
                  </a:lnTo>
                  <a:lnTo>
                    <a:pt x="120294" y="1358"/>
                  </a:lnTo>
                  <a:lnTo>
                    <a:pt x="128159" y="0"/>
                  </a:lnTo>
                  <a:lnTo>
                    <a:pt x="135742" y="1434"/>
                  </a:lnTo>
                  <a:lnTo>
                    <a:pt x="143137" y="4729"/>
                  </a:lnTo>
                  <a:lnTo>
                    <a:pt x="164723" y="26136"/>
                  </a:lnTo>
                  <a:lnTo>
                    <a:pt x="196892" y="75056"/>
                  </a:lnTo>
                  <a:lnTo>
                    <a:pt x="217702" y="131473"/>
                  </a:lnTo>
                  <a:lnTo>
                    <a:pt x="221098" y="148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95544" y="2833402"/>
              <a:ext cx="252685" cy="209334"/>
            </a:xfrm>
            <a:custGeom>
              <a:avLst/>
              <a:gdLst/>
              <a:ahLst/>
              <a:cxnLst/>
              <a:rect l="0" t="0" r="0" b="0"/>
              <a:pathLst>
                <a:path w="252685" h="209334">
                  <a:moveTo>
                    <a:pt x="0" y="93520"/>
                  </a:moveTo>
                  <a:lnTo>
                    <a:pt x="27511" y="147395"/>
                  </a:lnTo>
                  <a:lnTo>
                    <a:pt x="46743" y="202423"/>
                  </a:lnTo>
                  <a:lnTo>
                    <a:pt x="31034" y="140482"/>
                  </a:lnTo>
                  <a:lnTo>
                    <a:pt x="23028" y="80439"/>
                  </a:lnTo>
                  <a:lnTo>
                    <a:pt x="28171" y="54951"/>
                  </a:lnTo>
                  <a:lnTo>
                    <a:pt x="44222" y="23990"/>
                  </a:lnTo>
                  <a:lnTo>
                    <a:pt x="50538" y="15581"/>
                  </a:lnTo>
                  <a:lnTo>
                    <a:pt x="55919" y="14655"/>
                  </a:lnTo>
                  <a:lnTo>
                    <a:pt x="60676" y="18716"/>
                  </a:lnTo>
                  <a:lnTo>
                    <a:pt x="95462" y="73290"/>
                  </a:lnTo>
                  <a:lnTo>
                    <a:pt x="102246" y="83543"/>
                  </a:lnTo>
                  <a:lnTo>
                    <a:pt x="106768" y="84529"/>
                  </a:lnTo>
                  <a:lnTo>
                    <a:pt x="109783" y="79337"/>
                  </a:lnTo>
                  <a:lnTo>
                    <a:pt x="115473" y="60310"/>
                  </a:lnTo>
                  <a:lnTo>
                    <a:pt x="139180" y="9078"/>
                  </a:lnTo>
                  <a:lnTo>
                    <a:pt x="145429" y="3300"/>
                  </a:lnTo>
                  <a:lnTo>
                    <a:pt x="153104" y="618"/>
                  </a:lnTo>
                  <a:lnTo>
                    <a:pt x="161731" y="0"/>
                  </a:lnTo>
                  <a:lnTo>
                    <a:pt x="168652" y="5437"/>
                  </a:lnTo>
                  <a:lnTo>
                    <a:pt x="197713" y="66554"/>
                  </a:lnTo>
                  <a:lnTo>
                    <a:pt x="216436" y="121815"/>
                  </a:lnTo>
                  <a:lnTo>
                    <a:pt x="231399" y="174672"/>
                  </a:lnTo>
                  <a:lnTo>
                    <a:pt x="238545" y="193928"/>
                  </a:lnTo>
                  <a:lnTo>
                    <a:pt x="252684" y="209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88523" y="2833865"/>
              <a:ext cx="191333" cy="196013"/>
            </a:xfrm>
            <a:custGeom>
              <a:avLst/>
              <a:gdLst/>
              <a:ahLst/>
              <a:cxnLst/>
              <a:rect l="0" t="0" r="0" b="0"/>
              <a:pathLst>
                <a:path w="191333" h="196013">
                  <a:moveTo>
                    <a:pt x="86047" y="103585"/>
                  </a:moveTo>
                  <a:lnTo>
                    <a:pt x="95112" y="44968"/>
                  </a:lnTo>
                  <a:lnTo>
                    <a:pt x="89686" y="21381"/>
                  </a:lnTo>
                  <a:lnTo>
                    <a:pt x="84963" y="10178"/>
                  </a:lnTo>
                  <a:lnTo>
                    <a:pt x="77136" y="3879"/>
                  </a:lnTo>
                  <a:lnTo>
                    <a:pt x="55960" y="0"/>
                  </a:lnTo>
                  <a:lnTo>
                    <a:pt x="44932" y="4113"/>
                  </a:lnTo>
                  <a:lnTo>
                    <a:pt x="23320" y="21161"/>
                  </a:lnTo>
                  <a:lnTo>
                    <a:pt x="8255" y="44336"/>
                  </a:lnTo>
                  <a:lnTo>
                    <a:pt x="0" y="70233"/>
                  </a:lnTo>
                  <a:lnTo>
                    <a:pt x="4233" y="128106"/>
                  </a:lnTo>
                  <a:lnTo>
                    <a:pt x="16182" y="172072"/>
                  </a:lnTo>
                  <a:lnTo>
                    <a:pt x="21923" y="184338"/>
                  </a:lnTo>
                  <a:lnTo>
                    <a:pt x="29259" y="191346"/>
                  </a:lnTo>
                  <a:lnTo>
                    <a:pt x="37660" y="194847"/>
                  </a:lnTo>
                  <a:lnTo>
                    <a:pt x="46770" y="196012"/>
                  </a:lnTo>
                  <a:lnTo>
                    <a:pt x="63131" y="191067"/>
                  </a:lnTo>
                  <a:lnTo>
                    <a:pt x="70770" y="186473"/>
                  </a:lnTo>
                  <a:lnTo>
                    <a:pt x="75862" y="178731"/>
                  </a:lnTo>
                  <a:lnTo>
                    <a:pt x="83029" y="145478"/>
                  </a:lnTo>
                  <a:lnTo>
                    <a:pt x="85451" y="92320"/>
                  </a:lnTo>
                  <a:lnTo>
                    <a:pt x="85649" y="78528"/>
                  </a:lnTo>
                  <a:lnTo>
                    <a:pt x="86952" y="75182"/>
                  </a:lnTo>
                  <a:lnTo>
                    <a:pt x="118815" y="135768"/>
                  </a:lnTo>
                  <a:lnTo>
                    <a:pt x="133366" y="155323"/>
                  </a:lnTo>
                  <a:lnTo>
                    <a:pt x="151531" y="171814"/>
                  </a:lnTo>
                  <a:lnTo>
                    <a:pt x="160119" y="175977"/>
                  </a:lnTo>
                  <a:lnTo>
                    <a:pt x="191332" y="177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11440" y="2807196"/>
              <a:ext cx="169201" cy="200913"/>
            </a:xfrm>
            <a:custGeom>
              <a:avLst/>
              <a:gdLst/>
              <a:ahLst/>
              <a:cxnLst/>
              <a:rect l="0" t="0" r="0" b="0"/>
              <a:pathLst>
                <a:path w="169201" h="200913">
                  <a:moveTo>
                    <a:pt x="126342" y="24969"/>
                  </a:moveTo>
                  <a:lnTo>
                    <a:pt x="108361" y="9328"/>
                  </a:lnTo>
                  <a:lnTo>
                    <a:pt x="91444" y="1250"/>
                  </a:lnTo>
                  <a:lnTo>
                    <a:pt x="69108" y="0"/>
                  </a:lnTo>
                  <a:lnTo>
                    <a:pt x="45923" y="4513"/>
                  </a:lnTo>
                  <a:lnTo>
                    <a:pt x="27819" y="14318"/>
                  </a:lnTo>
                  <a:lnTo>
                    <a:pt x="4473" y="38581"/>
                  </a:lnTo>
                  <a:lnTo>
                    <a:pt x="1813" y="46912"/>
                  </a:lnTo>
                  <a:lnTo>
                    <a:pt x="2378" y="54806"/>
                  </a:lnTo>
                  <a:lnTo>
                    <a:pt x="5095" y="62408"/>
                  </a:lnTo>
                  <a:lnTo>
                    <a:pt x="17472" y="73974"/>
                  </a:lnTo>
                  <a:lnTo>
                    <a:pt x="74309" y="98349"/>
                  </a:lnTo>
                  <a:lnTo>
                    <a:pt x="136924" y="122817"/>
                  </a:lnTo>
                  <a:lnTo>
                    <a:pt x="147435" y="128806"/>
                  </a:lnTo>
                  <a:lnTo>
                    <a:pt x="162233" y="144818"/>
                  </a:lnTo>
                  <a:lnTo>
                    <a:pt x="167817" y="154002"/>
                  </a:lnTo>
                  <a:lnTo>
                    <a:pt x="169200" y="162464"/>
                  </a:lnTo>
                  <a:lnTo>
                    <a:pt x="167782" y="170445"/>
                  </a:lnTo>
                  <a:lnTo>
                    <a:pt x="164497" y="178105"/>
                  </a:lnTo>
                  <a:lnTo>
                    <a:pt x="151489" y="189736"/>
                  </a:lnTo>
                  <a:lnTo>
                    <a:pt x="132839" y="197635"/>
                  </a:lnTo>
                  <a:lnTo>
                    <a:pt x="97202" y="200912"/>
                  </a:lnTo>
                  <a:lnTo>
                    <a:pt x="36847" y="189053"/>
                  </a:lnTo>
                  <a:lnTo>
                    <a:pt x="0" y="182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22010" y="2990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58938" y="315854"/>
            <a:ext cx="7661498" cy="926509"/>
            <a:chOff x="558938" y="315854"/>
            <a:chExt cx="7661498" cy="926509"/>
          </a:xfrm>
        </p:grpSpPr>
        <p:sp>
          <p:nvSpPr>
            <p:cNvPr id="2" name="Freeform 1"/>
            <p:cNvSpPr/>
            <p:nvPr/>
          </p:nvSpPr>
          <p:spPr>
            <a:xfrm>
              <a:off x="558938" y="350575"/>
              <a:ext cx="388627" cy="693644"/>
            </a:xfrm>
            <a:custGeom>
              <a:avLst/>
              <a:gdLst/>
              <a:ahLst/>
              <a:cxnLst/>
              <a:rect l="0" t="0" r="0" b="0"/>
              <a:pathLst>
                <a:path w="388627" h="693644">
                  <a:moveTo>
                    <a:pt x="314927" y="91621"/>
                  </a:moveTo>
                  <a:lnTo>
                    <a:pt x="305351" y="67575"/>
                  </a:lnTo>
                  <a:lnTo>
                    <a:pt x="267601" y="18921"/>
                  </a:lnTo>
                  <a:lnTo>
                    <a:pt x="249439" y="7447"/>
                  </a:lnTo>
                  <a:lnTo>
                    <a:pt x="208306" y="0"/>
                  </a:lnTo>
                  <a:lnTo>
                    <a:pt x="182142" y="4498"/>
                  </a:lnTo>
                  <a:lnTo>
                    <a:pt x="136749" y="26449"/>
                  </a:lnTo>
                  <a:lnTo>
                    <a:pt x="93988" y="62890"/>
                  </a:lnTo>
                  <a:lnTo>
                    <a:pt x="57985" y="110816"/>
                  </a:lnTo>
                  <a:lnTo>
                    <a:pt x="34993" y="165076"/>
                  </a:lnTo>
                  <a:lnTo>
                    <a:pt x="20292" y="216745"/>
                  </a:lnTo>
                  <a:lnTo>
                    <a:pt x="9649" y="273364"/>
                  </a:lnTo>
                  <a:lnTo>
                    <a:pt x="2206" y="328355"/>
                  </a:lnTo>
                  <a:lnTo>
                    <a:pt x="0" y="380524"/>
                  </a:lnTo>
                  <a:lnTo>
                    <a:pt x="2467" y="434195"/>
                  </a:lnTo>
                  <a:lnTo>
                    <a:pt x="10606" y="485973"/>
                  </a:lnTo>
                  <a:lnTo>
                    <a:pt x="20427" y="542649"/>
                  </a:lnTo>
                  <a:lnTo>
                    <a:pt x="34226" y="603023"/>
                  </a:lnTo>
                  <a:lnTo>
                    <a:pt x="50302" y="643361"/>
                  </a:lnTo>
                  <a:lnTo>
                    <a:pt x="75472" y="673770"/>
                  </a:lnTo>
                  <a:lnTo>
                    <a:pt x="110746" y="692009"/>
                  </a:lnTo>
                  <a:lnTo>
                    <a:pt x="156423" y="693643"/>
                  </a:lnTo>
                  <a:lnTo>
                    <a:pt x="195823" y="686719"/>
                  </a:lnTo>
                  <a:lnTo>
                    <a:pt x="224135" y="671669"/>
                  </a:lnTo>
                  <a:lnTo>
                    <a:pt x="247341" y="646803"/>
                  </a:lnTo>
                  <a:lnTo>
                    <a:pt x="267738" y="598553"/>
                  </a:lnTo>
                  <a:lnTo>
                    <a:pt x="277028" y="557808"/>
                  </a:lnTo>
                  <a:lnTo>
                    <a:pt x="270873" y="505239"/>
                  </a:lnTo>
                  <a:lnTo>
                    <a:pt x="258590" y="471538"/>
                  </a:lnTo>
                  <a:lnTo>
                    <a:pt x="233479" y="434298"/>
                  </a:lnTo>
                  <a:lnTo>
                    <a:pt x="197583" y="405582"/>
                  </a:lnTo>
                  <a:lnTo>
                    <a:pt x="177376" y="395716"/>
                  </a:lnTo>
                  <a:lnTo>
                    <a:pt x="156697" y="393671"/>
                  </a:lnTo>
                  <a:lnTo>
                    <a:pt x="146269" y="394763"/>
                  </a:lnTo>
                  <a:lnTo>
                    <a:pt x="142827" y="396661"/>
                  </a:lnTo>
                  <a:lnTo>
                    <a:pt x="144042" y="399096"/>
                  </a:lnTo>
                  <a:lnTo>
                    <a:pt x="148361" y="401890"/>
                  </a:lnTo>
                  <a:lnTo>
                    <a:pt x="210006" y="409860"/>
                  </a:lnTo>
                  <a:lnTo>
                    <a:pt x="237880" y="413215"/>
                  </a:lnTo>
                  <a:lnTo>
                    <a:pt x="297021" y="408957"/>
                  </a:lnTo>
                  <a:lnTo>
                    <a:pt x="359093" y="407769"/>
                  </a:lnTo>
                  <a:lnTo>
                    <a:pt x="388626" y="407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02977" y="697816"/>
              <a:ext cx="197272" cy="246993"/>
            </a:xfrm>
            <a:custGeom>
              <a:avLst/>
              <a:gdLst/>
              <a:ahLst/>
              <a:cxnLst/>
              <a:rect l="0" t="0" r="0" b="0"/>
              <a:pathLst>
                <a:path w="197272" h="246993">
                  <a:moveTo>
                    <a:pt x="39344" y="123406"/>
                  </a:moveTo>
                  <a:lnTo>
                    <a:pt x="76822" y="115073"/>
                  </a:lnTo>
                  <a:lnTo>
                    <a:pt x="133490" y="104761"/>
                  </a:lnTo>
                  <a:lnTo>
                    <a:pt x="164335" y="93835"/>
                  </a:lnTo>
                  <a:lnTo>
                    <a:pt x="181073" y="82578"/>
                  </a:lnTo>
                  <a:lnTo>
                    <a:pt x="185303" y="73960"/>
                  </a:lnTo>
                  <a:lnTo>
                    <a:pt x="186883" y="51907"/>
                  </a:lnTo>
                  <a:lnTo>
                    <a:pt x="180566" y="32747"/>
                  </a:lnTo>
                  <a:lnTo>
                    <a:pt x="175606" y="24363"/>
                  </a:lnTo>
                  <a:lnTo>
                    <a:pt x="160736" y="11927"/>
                  </a:lnTo>
                  <a:lnTo>
                    <a:pt x="151857" y="6973"/>
                  </a:lnTo>
                  <a:lnTo>
                    <a:pt x="111416" y="0"/>
                  </a:lnTo>
                  <a:lnTo>
                    <a:pt x="73567" y="3523"/>
                  </a:lnTo>
                  <a:lnTo>
                    <a:pt x="54164" y="12023"/>
                  </a:lnTo>
                  <a:lnTo>
                    <a:pt x="22644" y="36544"/>
                  </a:lnTo>
                  <a:lnTo>
                    <a:pt x="6580" y="62574"/>
                  </a:lnTo>
                  <a:lnTo>
                    <a:pt x="0" y="103692"/>
                  </a:lnTo>
                  <a:lnTo>
                    <a:pt x="3640" y="141742"/>
                  </a:lnTo>
                  <a:lnTo>
                    <a:pt x="17716" y="175242"/>
                  </a:lnTo>
                  <a:lnTo>
                    <a:pt x="66214" y="224495"/>
                  </a:lnTo>
                  <a:lnTo>
                    <a:pt x="93709" y="240446"/>
                  </a:lnTo>
                  <a:lnTo>
                    <a:pt x="129671" y="246992"/>
                  </a:lnTo>
                  <a:lnTo>
                    <a:pt x="185134" y="241052"/>
                  </a:lnTo>
                  <a:lnTo>
                    <a:pt x="197271" y="239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6302" y="767478"/>
              <a:ext cx="192950" cy="225481"/>
            </a:xfrm>
            <a:custGeom>
              <a:avLst/>
              <a:gdLst/>
              <a:ahLst/>
              <a:cxnLst/>
              <a:rect l="0" t="0" r="0" b="0"/>
              <a:pathLst>
                <a:path w="192950" h="225481">
                  <a:moveTo>
                    <a:pt x="123459" y="64273"/>
                  </a:moveTo>
                  <a:lnTo>
                    <a:pt x="108805" y="20310"/>
                  </a:lnTo>
                  <a:lnTo>
                    <a:pt x="101991" y="12738"/>
                  </a:lnTo>
                  <a:lnTo>
                    <a:pt x="81942" y="1204"/>
                  </a:lnTo>
                  <a:lnTo>
                    <a:pt x="71215" y="0"/>
                  </a:lnTo>
                  <a:lnTo>
                    <a:pt x="49937" y="4902"/>
                  </a:lnTo>
                  <a:lnTo>
                    <a:pt x="31901" y="17998"/>
                  </a:lnTo>
                  <a:lnTo>
                    <a:pt x="17256" y="35518"/>
                  </a:lnTo>
                  <a:lnTo>
                    <a:pt x="6848" y="55002"/>
                  </a:lnTo>
                  <a:lnTo>
                    <a:pt x="0" y="91292"/>
                  </a:lnTo>
                  <a:lnTo>
                    <a:pt x="6092" y="137070"/>
                  </a:lnTo>
                  <a:lnTo>
                    <a:pt x="12024" y="158628"/>
                  </a:lnTo>
                  <a:lnTo>
                    <a:pt x="24800" y="176789"/>
                  </a:lnTo>
                  <a:lnTo>
                    <a:pt x="64453" y="213577"/>
                  </a:lnTo>
                  <a:lnTo>
                    <a:pt x="83196" y="223437"/>
                  </a:lnTo>
                  <a:lnTo>
                    <a:pt x="103225" y="225480"/>
                  </a:lnTo>
                  <a:lnTo>
                    <a:pt x="122655" y="221318"/>
                  </a:lnTo>
                  <a:lnTo>
                    <a:pt x="154192" y="199583"/>
                  </a:lnTo>
                  <a:lnTo>
                    <a:pt x="168704" y="184072"/>
                  </a:lnTo>
                  <a:lnTo>
                    <a:pt x="182952" y="161581"/>
                  </a:lnTo>
                  <a:lnTo>
                    <a:pt x="192949" y="117021"/>
                  </a:lnTo>
                  <a:lnTo>
                    <a:pt x="190322" y="77952"/>
                  </a:lnTo>
                  <a:lnTo>
                    <a:pt x="178912" y="55145"/>
                  </a:lnTo>
                  <a:lnTo>
                    <a:pt x="152758" y="25693"/>
                  </a:lnTo>
                  <a:lnTo>
                    <a:pt x="129021" y="8388"/>
                  </a:lnTo>
                  <a:lnTo>
                    <a:pt x="112931" y="1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95046" y="758051"/>
              <a:ext cx="136872" cy="245120"/>
            </a:xfrm>
            <a:custGeom>
              <a:avLst/>
              <a:gdLst/>
              <a:ahLst/>
              <a:cxnLst/>
              <a:rect l="0" t="0" r="0" b="0"/>
              <a:pathLst>
                <a:path w="136872" h="245120">
                  <a:moveTo>
                    <a:pt x="0" y="84228"/>
                  </a:moveTo>
                  <a:lnTo>
                    <a:pt x="26364" y="140443"/>
                  </a:lnTo>
                  <a:lnTo>
                    <a:pt x="52998" y="195895"/>
                  </a:lnTo>
                  <a:lnTo>
                    <a:pt x="77039" y="245119"/>
                  </a:lnTo>
                  <a:lnTo>
                    <a:pt x="77096" y="244132"/>
                  </a:lnTo>
                  <a:lnTo>
                    <a:pt x="75964" y="239964"/>
                  </a:lnTo>
                  <a:lnTo>
                    <a:pt x="35525" y="177218"/>
                  </a:lnTo>
                  <a:lnTo>
                    <a:pt x="22745" y="120837"/>
                  </a:lnTo>
                  <a:lnTo>
                    <a:pt x="12368" y="58244"/>
                  </a:lnTo>
                  <a:lnTo>
                    <a:pt x="15265" y="47018"/>
                  </a:lnTo>
                  <a:lnTo>
                    <a:pt x="27841" y="28306"/>
                  </a:lnTo>
                  <a:lnTo>
                    <a:pt x="51369" y="15310"/>
                  </a:lnTo>
                  <a:lnTo>
                    <a:pt x="94379" y="453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7245" y="731406"/>
              <a:ext cx="202045" cy="510957"/>
            </a:xfrm>
            <a:custGeom>
              <a:avLst/>
              <a:gdLst/>
              <a:ahLst/>
              <a:cxnLst/>
              <a:rect l="0" t="0" r="0" b="0"/>
              <a:pathLst>
                <a:path w="202045" h="510957">
                  <a:moveTo>
                    <a:pt x="121542" y="163516"/>
                  </a:moveTo>
                  <a:lnTo>
                    <a:pt x="138353" y="144365"/>
                  </a:lnTo>
                  <a:lnTo>
                    <a:pt x="150851" y="123029"/>
                  </a:lnTo>
                  <a:lnTo>
                    <a:pt x="154845" y="101068"/>
                  </a:lnTo>
                  <a:lnTo>
                    <a:pt x="153467" y="47195"/>
                  </a:lnTo>
                  <a:lnTo>
                    <a:pt x="143920" y="23690"/>
                  </a:lnTo>
                  <a:lnTo>
                    <a:pt x="136461" y="14147"/>
                  </a:lnTo>
                  <a:lnTo>
                    <a:pt x="115694" y="3543"/>
                  </a:lnTo>
                  <a:lnTo>
                    <a:pt x="92037" y="0"/>
                  </a:lnTo>
                  <a:lnTo>
                    <a:pt x="69824" y="2325"/>
                  </a:lnTo>
                  <a:lnTo>
                    <a:pt x="48254" y="13497"/>
                  </a:lnTo>
                  <a:lnTo>
                    <a:pt x="28138" y="31330"/>
                  </a:lnTo>
                  <a:lnTo>
                    <a:pt x="11399" y="54854"/>
                  </a:lnTo>
                  <a:lnTo>
                    <a:pt x="0" y="94405"/>
                  </a:lnTo>
                  <a:lnTo>
                    <a:pt x="2211" y="130170"/>
                  </a:lnTo>
                  <a:lnTo>
                    <a:pt x="15865" y="162994"/>
                  </a:lnTo>
                  <a:lnTo>
                    <a:pt x="40317" y="189358"/>
                  </a:lnTo>
                  <a:lnTo>
                    <a:pt x="49845" y="193612"/>
                  </a:lnTo>
                  <a:lnTo>
                    <a:pt x="69789" y="195219"/>
                  </a:lnTo>
                  <a:lnTo>
                    <a:pt x="78851" y="191670"/>
                  </a:lnTo>
                  <a:lnTo>
                    <a:pt x="95160" y="178369"/>
                  </a:lnTo>
                  <a:lnTo>
                    <a:pt x="111905" y="151149"/>
                  </a:lnTo>
                  <a:lnTo>
                    <a:pt x="119639" y="112633"/>
                  </a:lnTo>
                  <a:lnTo>
                    <a:pt x="132884" y="174558"/>
                  </a:lnTo>
                  <a:lnTo>
                    <a:pt x="153199" y="237260"/>
                  </a:lnTo>
                  <a:lnTo>
                    <a:pt x="174191" y="300390"/>
                  </a:lnTo>
                  <a:lnTo>
                    <a:pt x="191733" y="356539"/>
                  </a:lnTo>
                  <a:lnTo>
                    <a:pt x="201091" y="408661"/>
                  </a:lnTo>
                  <a:lnTo>
                    <a:pt x="202044" y="458160"/>
                  </a:lnTo>
                  <a:lnTo>
                    <a:pt x="193975" y="480082"/>
                  </a:lnTo>
                  <a:lnTo>
                    <a:pt x="186209" y="486864"/>
                  </a:lnTo>
                  <a:lnTo>
                    <a:pt x="165101" y="494399"/>
                  </a:lnTo>
                  <a:lnTo>
                    <a:pt x="106186" y="500407"/>
                  </a:lnTo>
                  <a:lnTo>
                    <a:pt x="54515" y="508526"/>
                  </a:lnTo>
                  <a:lnTo>
                    <a:pt x="26786" y="510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4072" y="733739"/>
              <a:ext cx="231628" cy="280122"/>
            </a:xfrm>
            <a:custGeom>
              <a:avLst/>
              <a:gdLst/>
              <a:ahLst/>
              <a:cxnLst/>
              <a:rect l="0" t="0" r="0" b="0"/>
              <a:pathLst>
                <a:path w="231628" h="280122">
                  <a:moveTo>
                    <a:pt x="0" y="129597"/>
                  </a:moveTo>
                  <a:lnTo>
                    <a:pt x="58617" y="129597"/>
                  </a:lnTo>
                  <a:lnTo>
                    <a:pt x="118857" y="127258"/>
                  </a:lnTo>
                  <a:lnTo>
                    <a:pt x="166978" y="106692"/>
                  </a:lnTo>
                  <a:lnTo>
                    <a:pt x="177999" y="100289"/>
                  </a:lnTo>
                  <a:lnTo>
                    <a:pt x="185346" y="91341"/>
                  </a:lnTo>
                  <a:lnTo>
                    <a:pt x="193510" y="68921"/>
                  </a:lnTo>
                  <a:lnTo>
                    <a:pt x="193348" y="58731"/>
                  </a:lnTo>
                  <a:lnTo>
                    <a:pt x="186928" y="41169"/>
                  </a:lnTo>
                  <a:lnTo>
                    <a:pt x="170160" y="18129"/>
                  </a:lnTo>
                  <a:lnTo>
                    <a:pt x="144784" y="2073"/>
                  </a:lnTo>
                  <a:lnTo>
                    <a:pt x="122061" y="0"/>
                  </a:lnTo>
                  <a:lnTo>
                    <a:pt x="98703" y="4148"/>
                  </a:lnTo>
                  <a:lnTo>
                    <a:pt x="72399" y="19638"/>
                  </a:lnTo>
                  <a:lnTo>
                    <a:pt x="57134" y="32373"/>
                  </a:lnTo>
                  <a:lnTo>
                    <a:pt x="40975" y="58286"/>
                  </a:lnTo>
                  <a:lnTo>
                    <a:pt x="34368" y="93780"/>
                  </a:lnTo>
                  <a:lnTo>
                    <a:pt x="40541" y="147695"/>
                  </a:lnTo>
                  <a:lnTo>
                    <a:pt x="50877" y="187082"/>
                  </a:lnTo>
                  <a:lnTo>
                    <a:pt x="81410" y="235751"/>
                  </a:lnTo>
                  <a:lnTo>
                    <a:pt x="113159" y="261136"/>
                  </a:lnTo>
                  <a:lnTo>
                    <a:pt x="146612" y="277886"/>
                  </a:lnTo>
                  <a:lnTo>
                    <a:pt x="171226" y="280121"/>
                  </a:lnTo>
                  <a:lnTo>
                    <a:pt x="205152" y="274803"/>
                  </a:lnTo>
                  <a:lnTo>
                    <a:pt x="231627" y="266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27198" y="652683"/>
              <a:ext cx="220740" cy="284325"/>
            </a:xfrm>
            <a:custGeom>
              <a:avLst/>
              <a:gdLst/>
              <a:ahLst/>
              <a:cxnLst/>
              <a:rect l="0" t="0" r="0" b="0"/>
              <a:pathLst>
                <a:path w="220740" h="284325">
                  <a:moveTo>
                    <a:pt x="115455" y="115897"/>
                  </a:moveTo>
                  <a:lnTo>
                    <a:pt x="121044" y="99129"/>
                  </a:lnTo>
                  <a:lnTo>
                    <a:pt x="118930" y="66345"/>
                  </a:lnTo>
                  <a:lnTo>
                    <a:pt x="106566" y="22921"/>
                  </a:lnTo>
                  <a:lnTo>
                    <a:pt x="95516" y="5944"/>
                  </a:lnTo>
                  <a:lnTo>
                    <a:pt x="88124" y="1651"/>
                  </a:lnTo>
                  <a:lnTo>
                    <a:pt x="70552" y="0"/>
                  </a:lnTo>
                  <a:lnTo>
                    <a:pt x="54164" y="6285"/>
                  </a:lnTo>
                  <a:lnTo>
                    <a:pt x="46518" y="11237"/>
                  </a:lnTo>
                  <a:lnTo>
                    <a:pt x="24579" y="40563"/>
                  </a:lnTo>
                  <a:lnTo>
                    <a:pt x="8850" y="78888"/>
                  </a:lnTo>
                  <a:lnTo>
                    <a:pt x="1460" y="140995"/>
                  </a:lnTo>
                  <a:lnTo>
                    <a:pt x="0" y="199537"/>
                  </a:lnTo>
                  <a:lnTo>
                    <a:pt x="5301" y="250571"/>
                  </a:lnTo>
                  <a:lnTo>
                    <a:pt x="19906" y="278113"/>
                  </a:lnTo>
                  <a:lnTo>
                    <a:pt x="27189" y="282532"/>
                  </a:lnTo>
                  <a:lnTo>
                    <a:pt x="44640" y="284324"/>
                  </a:lnTo>
                  <a:lnTo>
                    <a:pt x="53037" y="280824"/>
                  </a:lnTo>
                  <a:lnTo>
                    <a:pt x="76033" y="259131"/>
                  </a:lnTo>
                  <a:lnTo>
                    <a:pt x="96495" y="228137"/>
                  </a:lnTo>
                  <a:lnTo>
                    <a:pt x="114482" y="169567"/>
                  </a:lnTo>
                  <a:lnTo>
                    <a:pt x="119702" y="140920"/>
                  </a:lnTo>
                  <a:lnTo>
                    <a:pt x="113520" y="87521"/>
                  </a:lnTo>
                  <a:lnTo>
                    <a:pt x="109916" y="72870"/>
                  </a:lnTo>
                  <a:lnTo>
                    <a:pt x="126480" y="130621"/>
                  </a:lnTo>
                  <a:lnTo>
                    <a:pt x="139778" y="166663"/>
                  </a:lnTo>
                  <a:lnTo>
                    <a:pt x="170822" y="210283"/>
                  </a:lnTo>
                  <a:lnTo>
                    <a:pt x="190365" y="222187"/>
                  </a:lnTo>
                  <a:lnTo>
                    <a:pt x="220739" y="2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68994" y="668364"/>
              <a:ext cx="126343" cy="228835"/>
            </a:xfrm>
            <a:custGeom>
              <a:avLst/>
              <a:gdLst/>
              <a:ahLst/>
              <a:cxnLst/>
              <a:rect l="0" t="0" r="0" b="0"/>
              <a:pathLst>
                <a:path w="126343" h="228835">
                  <a:moveTo>
                    <a:pt x="0" y="100216"/>
                  </a:moveTo>
                  <a:lnTo>
                    <a:pt x="14655" y="162308"/>
                  </a:lnTo>
                  <a:lnTo>
                    <a:pt x="31667" y="215887"/>
                  </a:lnTo>
                  <a:lnTo>
                    <a:pt x="36301" y="228834"/>
                  </a:lnTo>
                  <a:lnTo>
                    <a:pt x="20512" y="172919"/>
                  </a:lnTo>
                  <a:lnTo>
                    <a:pt x="4608" y="111566"/>
                  </a:lnTo>
                  <a:lnTo>
                    <a:pt x="3705" y="65624"/>
                  </a:lnTo>
                  <a:lnTo>
                    <a:pt x="11786" y="40388"/>
                  </a:lnTo>
                  <a:lnTo>
                    <a:pt x="29415" y="20593"/>
                  </a:lnTo>
                  <a:lnTo>
                    <a:pt x="52848" y="6336"/>
                  </a:lnTo>
                  <a:lnTo>
                    <a:pt x="78860" y="0"/>
                  </a:lnTo>
                  <a:lnTo>
                    <a:pt x="99780" y="303"/>
                  </a:lnTo>
                  <a:lnTo>
                    <a:pt x="126342" y="5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26922" y="704792"/>
              <a:ext cx="200042" cy="224791"/>
            </a:xfrm>
            <a:custGeom>
              <a:avLst/>
              <a:gdLst/>
              <a:ahLst/>
              <a:cxnLst/>
              <a:rect l="0" t="0" r="0" b="0"/>
              <a:pathLst>
                <a:path w="200042" h="224791">
                  <a:moveTo>
                    <a:pt x="0" y="63788"/>
                  </a:moveTo>
                  <a:lnTo>
                    <a:pt x="5589" y="80555"/>
                  </a:lnTo>
                  <a:lnTo>
                    <a:pt x="17692" y="91907"/>
                  </a:lnTo>
                  <a:lnTo>
                    <a:pt x="35939" y="99682"/>
                  </a:lnTo>
                  <a:lnTo>
                    <a:pt x="99302" y="105083"/>
                  </a:lnTo>
                  <a:lnTo>
                    <a:pt x="135098" y="100070"/>
                  </a:lnTo>
                  <a:lnTo>
                    <a:pt x="162342" y="85587"/>
                  </a:lnTo>
                  <a:lnTo>
                    <a:pt x="166719" y="77150"/>
                  </a:lnTo>
                  <a:lnTo>
                    <a:pt x="168464" y="55299"/>
                  </a:lnTo>
                  <a:lnTo>
                    <a:pt x="157280" y="22278"/>
                  </a:lnTo>
                  <a:lnTo>
                    <a:pt x="142432" y="7125"/>
                  </a:lnTo>
                  <a:lnTo>
                    <a:pt x="133559" y="1446"/>
                  </a:lnTo>
                  <a:lnTo>
                    <a:pt x="124134" y="0"/>
                  </a:lnTo>
                  <a:lnTo>
                    <a:pt x="104304" y="4632"/>
                  </a:lnTo>
                  <a:lnTo>
                    <a:pt x="78998" y="20394"/>
                  </a:lnTo>
                  <a:lnTo>
                    <a:pt x="67086" y="36313"/>
                  </a:lnTo>
                  <a:lnTo>
                    <a:pt x="49906" y="75128"/>
                  </a:lnTo>
                  <a:lnTo>
                    <a:pt x="44423" y="111732"/>
                  </a:lnTo>
                  <a:lnTo>
                    <a:pt x="50976" y="157616"/>
                  </a:lnTo>
                  <a:lnTo>
                    <a:pt x="56971" y="179189"/>
                  </a:lnTo>
                  <a:lnTo>
                    <a:pt x="69774" y="197355"/>
                  </a:lnTo>
                  <a:lnTo>
                    <a:pt x="87163" y="212059"/>
                  </a:lnTo>
                  <a:lnTo>
                    <a:pt x="106589" y="222493"/>
                  </a:lnTo>
                  <a:lnTo>
                    <a:pt x="126922" y="224790"/>
                  </a:lnTo>
                  <a:lnTo>
                    <a:pt x="188538" y="213652"/>
                  </a:lnTo>
                  <a:lnTo>
                    <a:pt x="200041" y="211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42818" y="705409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20244" y="43962"/>
                  </a:lnTo>
                  <a:lnTo>
                    <a:pt x="59898" y="99858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32290" y="663295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178984" y="0"/>
                  </a:moveTo>
                  <a:lnTo>
                    <a:pt x="158741" y="58617"/>
                  </a:lnTo>
                  <a:lnTo>
                    <a:pt x="141234" y="111621"/>
                  </a:lnTo>
                  <a:lnTo>
                    <a:pt x="117356" y="167904"/>
                  </a:lnTo>
                  <a:lnTo>
                    <a:pt x="90858" y="223762"/>
                  </a:lnTo>
                  <a:lnTo>
                    <a:pt x="56101" y="279912"/>
                  </a:lnTo>
                  <a:lnTo>
                    <a:pt x="28066" y="332758"/>
                  </a:lnTo>
                  <a:lnTo>
                    <a:pt x="6236" y="37508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38306" y="652766"/>
              <a:ext cx="137069" cy="240810"/>
            </a:xfrm>
            <a:custGeom>
              <a:avLst/>
              <a:gdLst/>
              <a:ahLst/>
              <a:cxnLst/>
              <a:rect l="0" t="0" r="0" b="0"/>
              <a:pathLst>
                <a:path w="137069" h="240810">
                  <a:moveTo>
                    <a:pt x="78253" y="21057"/>
                  </a:moveTo>
                  <a:lnTo>
                    <a:pt x="54207" y="39038"/>
                  </a:lnTo>
                  <a:lnTo>
                    <a:pt x="33953" y="66549"/>
                  </a:lnTo>
                  <a:lnTo>
                    <a:pt x="16037" y="117174"/>
                  </a:lnTo>
                  <a:lnTo>
                    <a:pt x="0" y="177777"/>
                  </a:lnTo>
                  <a:lnTo>
                    <a:pt x="1750" y="199505"/>
                  </a:lnTo>
                  <a:lnTo>
                    <a:pt x="14901" y="231468"/>
                  </a:lnTo>
                  <a:lnTo>
                    <a:pt x="23150" y="237371"/>
                  </a:lnTo>
                  <a:lnTo>
                    <a:pt x="44794" y="240809"/>
                  </a:lnTo>
                  <a:lnTo>
                    <a:pt x="66892" y="235318"/>
                  </a:lnTo>
                  <a:lnTo>
                    <a:pt x="95944" y="219073"/>
                  </a:lnTo>
                  <a:lnTo>
                    <a:pt x="111852" y="203821"/>
                  </a:lnTo>
                  <a:lnTo>
                    <a:pt x="126721" y="181444"/>
                  </a:lnTo>
                  <a:lnTo>
                    <a:pt x="137068" y="142539"/>
                  </a:lnTo>
                  <a:lnTo>
                    <a:pt x="132158" y="88641"/>
                  </a:lnTo>
                  <a:lnTo>
                    <a:pt x="122041" y="55120"/>
                  </a:lnTo>
                  <a:lnTo>
                    <a:pt x="91587" y="14827"/>
                  </a:lnTo>
                  <a:lnTo>
                    <a:pt x="81060" y="6590"/>
                  </a:lnTo>
                  <a:lnTo>
                    <a:pt x="677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32373" y="652766"/>
              <a:ext cx="197117" cy="213455"/>
            </a:xfrm>
            <a:custGeom>
              <a:avLst/>
              <a:gdLst/>
              <a:ahLst/>
              <a:cxnLst/>
              <a:rect l="0" t="0" r="0" b="0"/>
              <a:pathLst>
                <a:path w="197117" h="213455">
                  <a:moveTo>
                    <a:pt x="0" y="10529"/>
                  </a:moveTo>
                  <a:lnTo>
                    <a:pt x="5589" y="27296"/>
                  </a:lnTo>
                  <a:lnTo>
                    <a:pt x="5214" y="44887"/>
                  </a:lnTo>
                  <a:lnTo>
                    <a:pt x="1029" y="90365"/>
                  </a:lnTo>
                  <a:lnTo>
                    <a:pt x="11588" y="149941"/>
                  </a:lnTo>
                  <a:lnTo>
                    <a:pt x="14744" y="163131"/>
                  </a:lnTo>
                  <a:lnTo>
                    <a:pt x="27610" y="184027"/>
                  </a:lnTo>
                  <a:lnTo>
                    <a:pt x="46196" y="199943"/>
                  </a:lnTo>
                  <a:lnTo>
                    <a:pt x="70055" y="210916"/>
                  </a:lnTo>
                  <a:lnTo>
                    <a:pt x="96256" y="213454"/>
                  </a:lnTo>
                  <a:lnTo>
                    <a:pt x="122329" y="209512"/>
                  </a:lnTo>
                  <a:lnTo>
                    <a:pt x="145615" y="199961"/>
                  </a:lnTo>
                  <a:lnTo>
                    <a:pt x="164544" y="181679"/>
                  </a:lnTo>
                  <a:lnTo>
                    <a:pt x="190170" y="137403"/>
                  </a:lnTo>
                  <a:lnTo>
                    <a:pt x="197116" y="99854"/>
                  </a:lnTo>
                  <a:lnTo>
                    <a:pt x="188204" y="3966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90037" y="653150"/>
              <a:ext cx="247746" cy="220716"/>
            </a:xfrm>
            <a:custGeom>
              <a:avLst/>
              <a:gdLst/>
              <a:ahLst/>
              <a:cxnLst/>
              <a:rect l="0" t="0" r="0" b="0"/>
              <a:pathLst>
                <a:path w="247746" h="220716">
                  <a:moveTo>
                    <a:pt x="5589" y="31202"/>
                  </a:moveTo>
                  <a:lnTo>
                    <a:pt x="0" y="47969"/>
                  </a:lnTo>
                  <a:lnTo>
                    <a:pt x="3272" y="107953"/>
                  </a:lnTo>
                  <a:lnTo>
                    <a:pt x="8251" y="164169"/>
                  </a:lnTo>
                  <a:lnTo>
                    <a:pt x="10873" y="175999"/>
                  </a:lnTo>
                  <a:lnTo>
                    <a:pt x="12622" y="179206"/>
                  </a:lnTo>
                  <a:lnTo>
                    <a:pt x="13787" y="176664"/>
                  </a:lnTo>
                  <a:lnTo>
                    <a:pt x="15811" y="119204"/>
                  </a:lnTo>
                  <a:lnTo>
                    <a:pt x="19177" y="65959"/>
                  </a:lnTo>
                  <a:lnTo>
                    <a:pt x="30760" y="15711"/>
                  </a:lnTo>
                  <a:lnTo>
                    <a:pt x="36408" y="9176"/>
                  </a:lnTo>
                  <a:lnTo>
                    <a:pt x="43682" y="7159"/>
                  </a:lnTo>
                  <a:lnTo>
                    <a:pt x="52042" y="8154"/>
                  </a:lnTo>
                  <a:lnTo>
                    <a:pt x="67569" y="18619"/>
                  </a:lnTo>
                  <a:lnTo>
                    <a:pt x="89464" y="47361"/>
                  </a:lnTo>
                  <a:lnTo>
                    <a:pt x="117824" y="93405"/>
                  </a:lnTo>
                  <a:lnTo>
                    <a:pt x="122526" y="94898"/>
                  </a:lnTo>
                  <a:lnTo>
                    <a:pt x="125661" y="90043"/>
                  </a:lnTo>
                  <a:lnTo>
                    <a:pt x="142834" y="30822"/>
                  </a:lnTo>
                  <a:lnTo>
                    <a:pt x="146218" y="20420"/>
                  </a:lnTo>
                  <a:lnTo>
                    <a:pt x="159338" y="5743"/>
                  </a:lnTo>
                  <a:lnTo>
                    <a:pt x="167750" y="191"/>
                  </a:lnTo>
                  <a:lnTo>
                    <a:pt x="174528" y="0"/>
                  </a:lnTo>
                  <a:lnTo>
                    <a:pt x="180216" y="3381"/>
                  </a:lnTo>
                  <a:lnTo>
                    <a:pt x="190826" y="18837"/>
                  </a:lnTo>
                  <a:lnTo>
                    <a:pt x="217950" y="81754"/>
                  </a:lnTo>
                  <a:lnTo>
                    <a:pt x="233367" y="141187"/>
                  </a:lnTo>
                  <a:lnTo>
                    <a:pt x="244558" y="192961"/>
                  </a:lnTo>
                  <a:lnTo>
                    <a:pt x="247745" y="220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91654" y="652093"/>
              <a:ext cx="219870" cy="202291"/>
            </a:xfrm>
            <a:custGeom>
              <a:avLst/>
              <a:gdLst/>
              <a:ahLst/>
              <a:cxnLst/>
              <a:rect l="0" t="0" r="0" b="0"/>
              <a:pathLst>
                <a:path w="219870" h="202291">
                  <a:moveTo>
                    <a:pt x="82999" y="116487"/>
                  </a:moveTo>
                  <a:lnTo>
                    <a:pt x="77410" y="54394"/>
                  </a:lnTo>
                  <a:lnTo>
                    <a:pt x="68345" y="22050"/>
                  </a:lnTo>
                  <a:lnTo>
                    <a:pt x="62701" y="13754"/>
                  </a:lnTo>
                  <a:lnTo>
                    <a:pt x="47071" y="1418"/>
                  </a:lnTo>
                  <a:lnTo>
                    <a:pt x="39160" y="0"/>
                  </a:lnTo>
                  <a:lnTo>
                    <a:pt x="31546" y="1394"/>
                  </a:lnTo>
                  <a:lnTo>
                    <a:pt x="24131" y="4663"/>
                  </a:lnTo>
                  <a:lnTo>
                    <a:pt x="12771" y="20774"/>
                  </a:lnTo>
                  <a:lnTo>
                    <a:pt x="4993" y="44702"/>
                  </a:lnTo>
                  <a:lnTo>
                    <a:pt x="0" y="104603"/>
                  </a:lnTo>
                  <a:lnTo>
                    <a:pt x="2255" y="144551"/>
                  </a:lnTo>
                  <a:lnTo>
                    <a:pt x="8508" y="166395"/>
                  </a:lnTo>
                  <a:lnTo>
                    <a:pt x="19086" y="183902"/>
                  </a:lnTo>
                  <a:lnTo>
                    <a:pt x="34706" y="196362"/>
                  </a:lnTo>
                  <a:lnTo>
                    <a:pt x="43785" y="201322"/>
                  </a:lnTo>
                  <a:lnTo>
                    <a:pt x="52177" y="202290"/>
                  </a:lnTo>
                  <a:lnTo>
                    <a:pt x="67741" y="197125"/>
                  </a:lnTo>
                  <a:lnTo>
                    <a:pt x="79337" y="183912"/>
                  </a:lnTo>
                  <a:lnTo>
                    <a:pt x="103734" y="123345"/>
                  </a:lnTo>
                  <a:lnTo>
                    <a:pt x="107351" y="110530"/>
                  </a:lnTo>
                  <a:lnTo>
                    <a:pt x="112102" y="106667"/>
                  </a:lnTo>
                  <a:lnTo>
                    <a:pt x="117609" y="108770"/>
                  </a:lnTo>
                  <a:lnTo>
                    <a:pt x="172024" y="171773"/>
                  </a:lnTo>
                  <a:lnTo>
                    <a:pt x="204049" y="194305"/>
                  </a:lnTo>
                  <a:lnTo>
                    <a:pt x="219869" y="200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22052" y="494839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3119" y="52050"/>
                  </a:lnTo>
                  <a:lnTo>
                    <a:pt x="8333" y="111348"/>
                  </a:lnTo>
                  <a:lnTo>
                    <a:pt x="12997" y="174542"/>
                  </a:lnTo>
                  <a:lnTo>
                    <a:pt x="18668" y="230311"/>
                  </a:lnTo>
                  <a:lnTo>
                    <a:pt x="20349" y="280760"/>
                  </a:lnTo>
                  <a:lnTo>
                    <a:pt x="20847" y="319104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71332" y="568538"/>
              <a:ext cx="108648" cy="252685"/>
            </a:xfrm>
            <a:custGeom>
              <a:avLst/>
              <a:gdLst/>
              <a:ahLst/>
              <a:cxnLst/>
              <a:rect l="0" t="0" r="0" b="0"/>
              <a:pathLst>
                <a:path w="108648" h="252685">
                  <a:moveTo>
                    <a:pt x="98118" y="0"/>
                  </a:moveTo>
                  <a:lnTo>
                    <a:pt x="59745" y="29309"/>
                  </a:lnTo>
                  <a:lnTo>
                    <a:pt x="17420" y="84953"/>
                  </a:lnTo>
                  <a:lnTo>
                    <a:pt x="1938" y="116028"/>
                  </a:lnTo>
                  <a:lnTo>
                    <a:pt x="0" y="140086"/>
                  </a:lnTo>
                  <a:lnTo>
                    <a:pt x="4207" y="164036"/>
                  </a:lnTo>
                  <a:lnTo>
                    <a:pt x="13876" y="182480"/>
                  </a:lnTo>
                  <a:lnTo>
                    <a:pt x="29092" y="195356"/>
                  </a:lnTo>
                  <a:lnTo>
                    <a:pt x="84880" y="232140"/>
                  </a:lnTo>
                  <a:lnTo>
                    <a:pt x="10864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85264" y="69488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5589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64207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90549" y="641880"/>
              <a:ext cx="147400" cy="169288"/>
            </a:xfrm>
            <a:custGeom>
              <a:avLst/>
              <a:gdLst/>
              <a:ahLst/>
              <a:cxnLst/>
              <a:rect l="0" t="0" r="0" b="0"/>
              <a:pathLst>
                <a:path w="147400" h="169288">
                  <a:moveTo>
                    <a:pt x="0" y="105643"/>
                  </a:moveTo>
                  <a:lnTo>
                    <a:pt x="14654" y="164260"/>
                  </a:lnTo>
                  <a:lnTo>
                    <a:pt x="15619" y="169287"/>
                  </a:lnTo>
                  <a:lnTo>
                    <a:pt x="15092" y="169129"/>
                  </a:lnTo>
                  <a:lnTo>
                    <a:pt x="5841" y="138071"/>
                  </a:lnTo>
                  <a:lnTo>
                    <a:pt x="1154" y="86875"/>
                  </a:lnTo>
                  <a:lnTo>
                    <a:pt x="2682" y="46790"/>
                  </a:lnTo>
                  <a:lnTo>
                    <a:pt x="11331" y="23334"/>
                  </a:lnTo>
                  <a:lnTo>
                    <a:pt x="26093" y="7450"/>
                  </a:lnTo>
                  <a:lnTo>
                    <a:pt x="34943" y="1576"/>
                  </a:lnTo>
                  <a:lnTo>
                    <a:pt x="43183" y="0"/>
                  </a:lnTo>
                  <a:lnTo>
                    <a:pt x="51015" y="1289"/>
                  </a:lnTo>
                  <a:lnTo>
                    <a:pt x="58577" y="4488"/>
                  </a:lnTo>
                  <a:lnTo>
                    <a:pt x="80397" y="25758"/>
                  </a:lnTo>
                  <a:lnTo>
                    <a:pt x="120985" y="82963"/>
                  </a:lnTo>
                  <a:lnTo>
                    <a:pt x="143809" y="141375"/>
                  </a:lnTo>
                  <a:lnTo>
                    <a:pt x="147399" y="158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16891" y="659086"/>
              <a:ext cx="236312" cy="341122"/>
            </a:xfrm>
            <a:custGeom>
              <a:avLst/>
              <a:gdLst/>
              <a:ahLst/>
              <a:cxnLst/>
              <a:rect l="0" t="0" r="0" b="0"/>
              <a:pathLst>
                <a:path w="236312" h="341122">
                  <a:moveTo>
                    <a:pt x="147399" y="130551"/>
                  </a:moveTo>
                  <a:lnTo>
                    <a:pt x="163040" y="104165"/>
                  </a:lnTo>
                  <a:lnTo>
                    <a:pt x="171118" y="80999"/>
                  </a:lnTo>
                  <a:lnTo>
                    <a:pt x="172369" y="58225"/>
                  </a:lnTo>
                  <a:lnTo>
                    <a:pt x="167856" y="36405"/>
                  </a:lnTo>
                  <a:lnTo>
                    <a:pt x="158051" y="15009"/>
                  </a:lnTo>
                  <a:lnTo>
                    <a:pt x="149821" y="7899"/>
                  </a:lnTo>
                  <a:lnTo>
                    <a:pt x="128199" y="0"/>
                  </a:lnTo>
                  <a:lnTo>
                    <a:pt x="119391" y="1403"/>
                  </a:lnTo>
                  <a:lnTo>
                    <a:pt x="112350" y="5848"/>
                  </a:lnTo>
                  <a:lnTo>
                    <a:pt x="101406" y="20145"/>
                  </a:lnTo>
                  <a:lnTo>
                    <a:pt x="92643" y="38198"/>
                  </a:lnTo>
                  <a:lnTo>
                    <a:pt x="86721" y="79270"/>
                  </a:lnTo>
                  <a:lnTo>
                    <a:pt x="90556" y="117306"/>
                  </a:lnTo>
                  <a:lnTo>
                    <a:pt x="99129" y="136753"/>
                  </a:lnTo>
                  <a:lnTo>
                    <a:pt x="104691" y="145214"/>
                  </a:lnTo>
                  <a:lnTo>
                    <a:pt x="120229" y="157735"/>
                  </a:lnTo>
                  <a:lnTo>
                    <a:pt x="129286" y="162711"/>
                  </a:lnTo>
                  <a:lnTo>
                    <a:pt x="137663" y="163690"/>
                  </a:lnTo>
                  <a:lnTo>
                    <a:pt x="153211" y="158537"/>
                  </a:lnTo>
                  <a:lnTo>
                    <a:pt x="164800" y="145329"/>
                  </a:lnTo>
                  <a:lnTo>
                    <a:pt x="181772" y="108254"/>
                  </a:lnTo>
                  <a:lnTo>
                    <a:pt x="182953" y="87886"/>
                  </a:lnTo>
                  <a:lnTo>
                    <a:pt x="181630" y="77541"/>
                  </a:lnTo>
                  <a:lnTo>
                    <a:pt x="181918" y="75324"/>
                  </a:lnTo>
                  <a:lnTo>
                    <a:pt x="197098" y="128726"/>
                  </a:lnTo>
                  <a:lnTo>
                    <a:pt x="214154" y="188542"/>
                  </a:lnTo>
                  <a:lnTo>
                    <a:pt x="228132" y="243218"/>
                  </a:lnTo>
                  <a:lnTo>
                    <a:pt x="236311" y="283907"/>
                  </a:lnTo>
                  <a:lnTo>
                    <a:pt x="234489" y="307503"/>
                  </a:lnTo>
                  <a:lnTo>
                    <a:pt x="228855" y="316370"/>
                  </a:lnTo>
                  <a:lnTo>
                    <a:pt x="210118" y="329340"/>
                  </a:lnTo>
                  <a:lnTo>
                    <a:pt x="167673" y="337630"/>
                  </a:lnTo>
                  <a:lnTo>
                    <a:pt x="118051" y="334497"/>
                  </a:lnTo>
                  <a:lnTo>
                    <a:pt x="57287" y="332534"/>
                  </a:lnTo>
                  <a:lnTo>
                    <a:pt x="0" y="3411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17016" y="37902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3119" y="167095"/>
                  </a:lnTo>
                  <a:lnTo>
                    <a:pt x="9065" y="229929"/>
                  </a:lnTo>
                  <a:lnTo>
                    <a:pt x="15684" y="286886"/>
                  </a:lnTo>
                  <a:lnTo>
                    <a:pt x="19465" y="34262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01202" y="51589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5957" y="14654"/>
                  </a:lnTo>
                  <a:lnTo>
                    <a:pt x="107824" y="27028"/>
                  </a:lnTo>
                  <a:lnTo>
                    <a:pt x="44349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3886" y="315854"/>
              <a:ext cx="347441" cy="494841"/>
            </a:xfrm>
            <a:custGeom>
              <a:avLst/>
              <a:gdLst/>
              <a:ahLst/>
              <a:cxnLst/>
              <a:rect l="0" t="0" r="0" b="0"/>
              <a:pathLst>
                <a:path w="347441" h="494841">
                  <a:moveTo>
                    <a:pt x="0" y="0"/>
                  </a:moveTo>
                  <a:lnTo>
                    <a:pt x="3119" y="60384"/>
                  </a:lnTo>
                  <a:lnTo>
                    <a:pt x="8333" y="118108"/>
                  </a:lnTo>
                  <a:lnTo>
                    <a:pt x="12997" y="173425"/>
                  </a:lnTo>
                  <a:lnTo>
                    <a:pt x="21788" y="228810"/>
                  </a:lnTo>
                  <a:lnTo>
                    <a:pt x="27231" y="272489"/>
                  </a:lnTo>
                  <a:lnTo>
                    <a:pt x="29650" y="315299"/>
                  </a:lnTo>
                  <a:lnTo>
                    <a:pt x="30725" y="357722"/>
                  </a:lnTo>
                  <a:lnTo>
                    <a:pt x="34450" y="414828"/>
                  </a:lnTo>
                  <a:lnTo>
                    <a:pt x="37005" y="430970"/>
                  </a:lnTo>
                  <a:lnTo>
                    <a:pt x="36368" y="438222"/>
                  </a:lnTo>
                  <a:lnTo>
                    <a:pt x="33604" y="439547"/>
                  </a:lnTo>
                  <a:lnTo>
                    <a:pt x="29422" y="436921"/>
                  </a:lnTo>
                  <a:lnTo>
                    <a:pt x="24774" y="421525"/>
                  </a:lnTo>
                  <a:lnTo>
                    <a:pt x="21546" y="360143"/>
                  </a:lnTo>
                  <a:lnTo>
                    <a:pt x="23541" y="321309"/>
                  </a:lnTo>
                  <a:lnTo>
                    <a:pt x="32300" y="302291"/>
                  </a:lnTo>
                  <a:lnTo>
                    <a:pt x="47111" y="289160"/>
                  </a:lnTo>
                  <a:lnTo>
                    <a:pt x="55974" y="284020"/>
                  </a:lnTo>
                  <a:lnTo>
                    <a:pt x="64222" y="282934"/>
                  </a:lnTo>
                  <a:lnTo>
                    <a:pt x="79626" y="287965"/>
                  </a:lnTo>
                  <a:lnTo>
                    <a:pt x="91151" y="301120"/>
                  </a:lnTo>
                  <a:lnTo>
                    <a:pt x="120234" y="355509"/>
                  </a:lnTo>
                  <a:lnTo>
                    <a:pt x="148948" y="415877"/>
                  </a:lnTo>
                  <a:lnTo>
                    <a:pt x="162219" y="454026"/>
                  </a:lnTo>
                  <a:lnTo>
                    <a:pt x="160889" y="436863"/>
                  </a:lnTo>
                  <a:lnTo>
                    <a:pt x="164313" y="418770"/>
                  </a:lnTo>
                  <a:lnTo>
                    <a:pt x="178406" y="394442"/>
                  </a:lnTo>
                  <a:lnTo>
                    <a:pt x="197054" y="382758"/>
                  </a:lnTo>
                  <a:lnTo>
                    <a:pt x="259830" y="355177"/>
                  </a:lnTo>
                  <a:lnTo>
                    <a:pt x="274577" y="341521"/>
                  </a:lnTo>
                  <a:lnTo>
                    <a:pt x="285031" y="323753"/>
                  </a:lnTo>
                  <a:lnTo>
                    <a:pt x="287337" y="301038"/>
                  </a:lnTo>
                  <a:lnTo>
                    <a:pt x="283293" y="277684"/>
                  </a:lnTo>
                  <a:lnTo>
                    <a:pt x="273697" y="259506"/>
                  </a:lnTo>
                  <a:lnTo>
                    <a:pt x="249551" y="236118"/>
                  </a:lnTo>
                  <a:lnTo>
                    <a:pt x="227115" y="227774"/>
                  </a:lnTo>
                  <a:lnTo>
                    <a:pt x="214581" y="225549"/>
                  </a:lnTo>
                  <a:lnTo>
                    <a:pt x="194415" y="229316"/>
                  </a:lnTo>
                  <a:lnTo>
                    <a:pt x="185762" y="233596"/>
                  </a:lnTo>
                  <a:lnTo>
                    <a:pt x="173028" y="247710"/>
                  </a:lnTo>
                  <a:lnTo>
                    <a:pt x="164639" y="266851"/>
                  </a:lnTo>
                  <a:lnTo>
                    <a:pt x="161086" y="302765"/>
                  </a:lnTo>
                  <a:lnTo>
                    <a:pt x="168092" y="337323"/>
                  </a:lnTo>
                  <a:lnTo>
                    <a:pt x="190827" y="390329"/>
                  </a:lnTo>
                  <a:lnTo>
                    <a:pt x="217848" y="434681"/>
                  </a:lnTo>
                  <a:lnTo>
                    <a:pt x="272504" y="473255"/>
                  </a:lnTo>
                  <a:lnTo>
                    <a:pt x="295418" y="485247"/>
                  </a:lnTo>
                  <a:lnTo>
                    <a:pt x="34744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90839" y="518823"/>
              <a:ext cx="221661" cy="245062"/>
            </a:xfrm>
            <a:custGeom>
              <a:avLst/>
              <a:gdLst/>
              <a:ahLst/>
              <a:cxnLst/>
              <a:rect l="0" t="0" r="0" b="0"/>
              <a:pathLst>
                <a:path w="221661" h="245062">
                  <a:moveTo>
                    <a:pt x="168456" y="18130"/>
                  </a:moveTo>
                  <a:lnTo>
                    <a:pt x="151688" y="6951"/>
                  </a:lnTo>
                  <a:lnTo>
                    <a:pt x="118904" y="0"/>
                  </a:lnTo>
                  <a:lnTo>
                    <a:pt x="79554" y="3529"/>
                  </a:lnTo>
                  <a:lnTo>
                    <a:pt x="58364" y="12031"/>
                  </a:lnTo>
                  <a:lnTo>
                    <a:pt x="49438" y="17573"/>
                  </a:lnTo>
                  <a:lnTo>
                    <a:pt x="36400" y="33090"/>
                  </a:lnTo>
                  <a:lnTo>
                    <a:pt x="31286" y="42142"/>
                  </a:lnTo>
                  <a:lnTo>
                    <a:pt x="28722" y="61557"/>
                  </a:lnTo>
                  <a:lnTo>
                    <a:pt x="32653" y="80715"/>
                  </a:lnTo>
                  <a:lnTo>
                    <a:pt x="42198" y="97028"/>
                  </a:lnTo>
                  <a:lnTo>
                    <a:pt x="57359" y="108958"/>
                  </a:lnTo>
                  <a:lnTo>
                    <a:pt x="119347" y="133598"/>
                  </a:lnTo>
                  <a:lnTo>
                    <a:pt x="176894" y="152615"/>
                  </a:lnTo>
                  <a:lnTo>
                    <a:pt x="216852" y="183687"/>
                  </a:lnTo>
                  <a:lnTo>
                    <a:pt x="220607" y="192842"/>
                  </a:lnTo>
                  <a:lnTo>
                    <a:pt x="221660" y="215493"/>
                  </a:lnTo>
                  <a:lnTo>
                    <a:pt x="217964" y="224574"/>
                  </a:lnTo>
                  <a:lnTo>
                    <a:pt x="204498" y="237785"/>
                  </a:lnTo>
                  <a:lnTo>
                    <a:pt x="183695" y="244436"/>
                  </a:lnTo>
                  <a:lnTo>
                    <a:pt x="142556" y="245061"/>
                  </a:lnTo>
                  <a:lnTo>
                    <a:pt x="96441" y="234717"/>
                  </a:lnTo>
                  <a:lnTo>
                    <a:pt x="34364" y="211945"/>
                  </a:lnTo>
                  <a:lnTo>
                    <a:pt x="0" y="197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40228" y="515184"/>
              <a:ext cx="192809" cy="246535"/>
            </a:xfrm>
            <a:custGeom>
              <a:avLst/>
              <a:gdLst/>
              <a:ahLst/>
              <a:cxnLst/>
              <a:rect l="0" t="0" r="0" b="0"/>
              <a:pathLst>
                <a:path w="192809" h="246535">
                  <a:moveTo>
                    <a:pt x="129637" y="42826"/>
                  </a:moveTo>
                  <a:lnTo>
                    <a:pt x="111656" y="18779"/>
                  </a:lnTo>
                  <a:lnTo>
                    <a:pt x="94739" y="4452"/>
                  </a:lnTo>
                  <a:lnTo>
                    <a:pt x="85315" y="866"/>
                  </a:lnTo>
                  <a:lnTo>
                    <a:pt x="65485" y="0"/>
                  </a:lnTo>
                  <a:lnTo>
                    <a:pt x="48092" y="6635"/>
                  </a:lnTo>
                  <a:lnTo>
                    <a:pt x="17863" y="29958"/>
                  </a:lnTo>
                  <a:lnTo>
                    <a:pt x="2022" y="61370"/>
                  </a:lnTo>
                  <a:lnTo>
                    <a:pt x="0" y="83823"/>
                  </a:lnTo>
                  <a:lnTo>
                    <a:pt x="4170" y="106670"/>
                  </a:lnTo>
                  <a:lnTo>
                    <a:pt x="25911" y="159466"/>
                  </a:lnTo>
                  <a:lnTo>
                    <a:pt x="48991" y="197879"/>
                  </a:lnTo>
                  <a:lnTo>
                    <a:pt x="68058" y="218193"/>
                  </a:lnTo>
                  <a:lnTo>
                    <a:pt x="108895" y="240766"/>
                  </a:lnTo>
                  <a:lnTo>
                    <a:pt x="119318" y="244976"/>
                  </a:lnTo>
                  <a:lnTo>
                    <a:pt x="140259" y="246534"/>
                  </a:lnTo>
                  <a:lnTo>
                    <a:pt x="192808" y="232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41207" y="562304"/>
              <a:ext cx="212928" cy="181109"/>
            </a:xfrm>
            <a:custGeom>
              <a:avLst/>
              <a:gdLst/>
              <a:ahLst/>
              <a:cxnLst/>
              <a:rect l="0" t="0" r="0" b="0"/>
              <a:pathLst>
                <a:path w="212928" h="181109">
                  <a:moveTo>
                    <a:pt x="23415" y="100991"/>
                  </a:moveTo>
                  <a:lnTo>
                    <a:pt x="40182" y="95402"/>
                  </a:lnTo>
                  <a:lnTo>
                    <a:pt x="57773" y="95777"/>
                  </a:lnTo>
                  <a:lnTo>
                    <a:pt x="103251" y="99961"/>
                  </a:lnTo>
                  <a:lnTo>
                    <a:pt x="123629" y="94294"/>
                  </a:lnTo>
                  <a:lnTo>
                    <a:pt x="132338" y="89507"/>
                  </a:lnTo>
                  <a:lnTo>
                    <a:pt x="145135" y="74830"/>
                  </a:lnTo>
                  <a:lnTo>
                    <a:pt x="150185" y="66003"/>
                  </a:lnTo>
                  <a:lnTo>
                    <a:pt x="151212" y="56609"/>
                  </a:lnTo>
                  <a:lnTo>
                    <a:pt x="146114" y="36812"/>
                  </a:lnTo>
                  <a:lnTo>
                    <a:pt x="130090" y="11525"/>
                  </a:lnTo>
                  <a:lnTo>
                    <a:pt x="107871" y="2737"/>
                  </a:lnTo>
                  <a:lnTo>
                    <a:pt x="80838" y="0"/>
                  </a:lnTo>
                  <a:lnTo>
                    <a:pt x="57125" y="2684"/>
                  </a:lnTo>
                  <a:lnTo>
                    <a:pt x="24044" y="16361"/>
                  </a:lnTo>
                  <a:lnTo>
                    <a:pt x="8877" y="31792"/>
                  </a:lnTo>
                  <a:lnTo>
                    <a:pt x="3194" y="40820"/>
                  </a:lnTo>
                  <a:lnTo>
                    <a:pt x="0" y="66450"/>
                  </a:lnTo>
                  <a:lnTo>
                    <a:pt x="3649" y="94998"/>
                  </a:lnTo>
                  <a:lnTo>
                    <a:pt x="18858" y="129631"/>
                  </a:lnTo>
                  <a:lnTo>
                    <a:pt x="39353" y="155230"/>
                  </a:lnTo>
                  <a:lnTo>
                    <a:pt x="57404" y="170331"/>
                  </a:lnTo>
                  <a:lnTo>
                    <a:pt x="80245" y="178602"/>
                  </a:lnTo>
                  <a:lnTo>
                    <a:pt x="105994" y="181108"/>
                  </a:lnTo>
                  <a:lnTo>
                    <a:pt x="168979" y="170177"/>
                  </a:lnTo>
                  <a:lnTo>
                    <a:pt x="212927" y="164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86491" y="591256"/>
              <a:ext cx="336142" cy="196187"/>
            </a:xfrm>
            <a:custGeom>
              <a:avLst/>
              <a:gdLst/>
              <a:ahLst/>
              <a:cxnLst/>
              <a:rect l="0" t="0" r="0" b="0"/>
              <a:pathLst>
                <a:path w="336142" h="196187">
                  <a:moveTo>
                    <a:pt x="9758" y="50982"/>
                  </a:moveTo>
                  <a:lnTo>
                    <a:pt x="692" y="109599"/>
                  </a:lnTo>
                  <a:lnTo>
                    <a:pt x="7924" y="163773"/>
                  </a:lnTo>
                  <a:lnTo>
                    <a:pt x="14933" y="196186"/>
                  </a:lnTo>
                  <a:lnTo>
                    <a:pt x="3130" y="152040"/>
                  </a:lnTo>
                  <a:lnTo>
                    <a:pt x="0" y="93994"/>
                  </a:lnTo>
                  <a:lnTo>
                    <a:pt x="4970" y="31532"/>
                  </a:lnTo>
                  <a:lnTo>
                    <a:pt x="10076" y="19298"/>
                  </a:lnTo>
                  <a:lnTo>
                    <a:pt x="25106" y="2585"/>
                  </a:lnTo>
                  <a:lnTo>
                    <a:pt x="34028" y="0"/>
                  </a:lnTo>
                  <a:lnTo>
                    <a:pt x="53299" y="3367"/>
                  </a:lnTo>
                  <a:lnTo>
                    <a:pt x="70443" y="15782"/>
                  </a:lnTo>
                  <a:lnTo>
                    <a:pt x="107696" y="63591"/>
                  </a:lnTo>
                  <a:lnTo>
                    <a:pt x="137486" y="123338"/>
                  </a:lnTo>
                  <a:lnTo>
                    <a:pt x="149509" y="155869"/>
                  </a:lnTo>
                  <a:lnTo>
                    <a:pt x="153228" y="159511"/>
                  </a:lnTo>
                  <a:lnTo>
                    <a:pt x="156877" y="158430"/>
                  </a:lnTo>
                  <a:lnTo>
                    <a:pt x="173842" y="143260"/>
                  </a:lnTo>
                  <a:lnTo>
                    <a:pt x="192648" y="131769"/>
                  </a:lnTo>
                  <a:lnTo>
                    <a:pt x="242850" y="114860"/>
                  </a:lnTo>
                  <a:lnTo>
                    <a:pt x="302192" y="95529"/>
                  </a:lnTo>
                  <a:lnTo>
                    <a:pt x="319492" y="84039"/>
                  </a:lnTo>
                  <a:lnTo>
                    <a:pt x="325042" y="75359"/>
                  </a:lnTo>
                  <a:lnTo>
                    <a:pt x="331208" y="53237"/>
                  </a:lnTo>
                  <a:lnTo>
                    <a:pt x="329342" y="43127"/>
                  </a:lnTo>
                  <a:lnTo>
                    <a:pt x="317912" y="25654"/>
                  </a:lnTo>
                  <a:lnTo>
                    <a:pt x="291745" y="8252"/>
                  </a:lnTo>
                  <a:lnTo>
                    <a:pt x="271956" y="5865"/>
                  </a:lnTo>
                  <a:lnTo>
                    <a:pt x="251462" y="9873"/>
                  </a:lnTo>
                  <a:lnTo>
                    <a:pt x="230656" y="19453"/>
                  </a:lnTo>
                  <a:lnTo>
                    <a:pt x="215950" y="34629"/>
                  </a:lnTo>
                  <a:lnTo>
                    <a:pt x="196976" y="72968"/>
                  </a:lnTo>
                  <a:lnTo>
                    <a:pt x="195522" y="96628"/>
                  </a:lnTo>
                  <a:lnTo>
                    <a:pt x="199944" y="120402"/>
                  </a:lnTo>
                  <a:lnTo>
                    <a:pt x="215588" y="146940"/>
                  </a:lnTo>
                  <a:lnTo>
                    <a:pt x="228359" y="162260"/>
                  </a:lnTo>
                  <a:lnTo>
                    <a:pt x="254293" y="178450"/>
                  </a:lnTo>
                  <a:lnTo>
                    <a:pt x="277148" y="180554"/>
                  </a:lnTo>
                  <a:lnTo>
                    <a:pt x="310083" y="175161"/>
                  </a:lnTo>
                  <a:lnTo>
                    <a:pt x="336141" y="1667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64746" y="623055"/>
              <a:ext cx="147400" cy="162600"/>
            </a:xfrm>
            <a:custGeom>
              <a:avLst/>
              <a:gdLst/>
              <a:ahLst/>
              <a:cxnLst/>
              <a:rect l="0" t="0" r="0" b="0"/>
              <a:pathLst>
                <a:path w="147400" h="162600">
                  <a:moveTo>
                    <a:pt x="0" y="19183"/>
                  </a:moveTo>
                  <a:lnTo>
                    <a:pt x="17959" y="74228"/>
                  </a:lnTo>
                  <a:lnTo>
                    <a:pt x="40738" y="133695"/>
                  </a:lnTo>
                  <a:lnTo>
                    <a:pt x="60294" y="160607"/>
                  </a:lnTo>
                  <a:lnTo>
                    <a:pt x="62423" y="162599"/>
                  </a:lnTo>
                  <a:lnTo>
                    <a:pt x="33634" y="101021"/>
                  </a:lnTo>
                  <a:lnTo>
                    <a:pt x="23542" y="46787"/>
                  </a:lnTo>
                  <a:lnTo>
                    <a:pt x="27382" y="10594"/>
                  </a:lnTo>
                  <a:lnTo>
                    <a:pt x="33463" y="4098"/>
                  </a:lnTo>
                  <a:lnTo>
                    <a:pt x="42195" y="938"/>
                  </a:lnTo>
                  <a:lnTo>
                    <a:pt x="52697" y="0"/>
                  </a:lnTo>
                  <a:lnTo>
                    <a:pt x="73724" y="8318"/>
                  </a:lnTo>
                  <a:lnTo>
                    <a:pt x="132747" y="57768"/>
                  </a:lnTo>
                  <a:lnTo>
                    <a:pt x="147399" y="71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43730" y="663295"/>
              <a:ext cx="94758" cy="73700"/>
            </a:xfrm>
            <a:custGeom>
              <a:avLst/>
              <a:gdLst/>
              <a:ahLst/>
              <a:cxnLst/>
              <a:rect l="0" t="0" r="0" b="0"/>
              <a:pathLst>
                <a:path w="94758" h="73700">
                  <a:moveTo>
                    <a:pt x="0" y="0"/>
                  </a:moveTo>
                  <a:lnTo>
                    <a:pt x="60874" y="50995"/>
                  </a:lnTo>
                  <a:lnTo>
                    <a:pt x="80428" y="66972"/>
                  </a:lnTo>
                  <a:lnTo>
                    <a:pt x="94757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91088" y="600124"/>
              <a:ext cx="189514" cy="463255"/>
            </a:xfrm>
            <a:custGeom>
              <a:avLst/>
              <a:gdLst/>
              <a:ahLst/>
              <a:cxnLst/>
              <a:rect l="0" t="0" r="0" b="0"/>
              <a:pathLst>
                <a:path w="189514" h="463255">
                  <a:moveTo>
                    <a:pt x="189513" y="0"/>
                  </a:moveTo>
                  <a:lnTo>
                    <a:pt x="165793" y="58617"/>
                  </a:lnTo>
                  <a:lnTo>
                    <a:pt x="147511" y="115214"/>
                  </a:lnTo>
                  <a:lnTo>
                    <a:pt x="122631" y="175613"/>
                  </a:lnTo>
                  <a:lnTo>
                    <a:pt x="102210" y="231183"/>
                  </a:lnTo>
                  <a:lnTo>
                    <a:pt x="75951" y="284211"/>
                  </a:lnTo>
                  <a:lnTo>
                    <a:pt x="52840" y="347435"/>
                  </a:lnTo>
                  <a:lnTo>
                    <a:pt x="33054" y="400732"/>
                  </a:lnTo>
                  <a:lnTo>
                    <a:pt x="15021" y="44726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85886" y="336911"/>
              <a:ext cx="134550" cy="273742"/>
            </a:xfrm>
            <a:custGeom>
              <a:avLst/>
              <a:gdLst/>
              <a:ahLst/>
              <a:cxnLst/>
              <a:rect l="0" t="0" r="0" b="0"/>
              <a:pathLst>
                <a:path w="134550" h="273742">
                  <a:moveTo>
                    <a:pt x="0" y="0"/>
                  </a:moveTo>
                  <a:lnTo>
                    <a:pt x="59940" y="26364"/>
                  </a:lnTo>
                  <a:lnTo>
                    <a:pt x="115438" y="74074"/>
                  </a:lnTo>
                  <a:lnTo>
                    <a:pt x="131634" y="89854"/>
                  </a:lnTo>
                  <a:lnTo>
                    <a:pt x="134549" y="97337"/>
                  </a:lnTo>
                  <a:lnTo>
                    <a:pt x="134154" y="104666"/>
                  </a:lnTo>
                  <a:lnTo>
                    <a:pt x="131550" y="111892"/>
                  </a:lnTo>
                  <a:lnTo>
                    <a:pt x="119297" y="123039"/>
                  </a:lnTo>
                  <a:lnTo>
                    <a:pt x="62553" y="147109"/>
                  </a:lnTo>
                  <a:lnTo>
                    <a:pt x="52230" y="150716"/>
                  </a:lnTo>
                  <a:lnTo>
                    <a:pt x="37641" y="164081"/>
                  </a:lnTo>
                  <a:lnTo>
                    <a:pt x="32113" y="172559"/>
                  </a:lnTo>
                  <a:lnTo>
                    <a:pt x="29090" y="194456"/>
                  </a:lnTo>
                  <a:lnTo>
                    <a:pt x="39699" y="25648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70114" y="747523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0"/>
                  </a:moveTo>
                  <a:lnTo>
                    <a:pt x="6586" y="156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168870" y="894922"/>
            <a:ext cx="81437" cy="252685"/>
          </a:xfrm>
          <a:custGeom>
            <a:avLst/>
            <a:gdLst/>
            <a:ahLst/>
            <a:cxnLst/>
            <a:rect l="0" t="0" r="0" b="0"/>
            <a:pathLst>
              <a:path w="81437" h="252685">
                <a:moveTo>
                  <a:pt x="0" y="0"/>
                </a:moveTo>
                <a:lnTo>
                  <a:pt x="58563" y="55087"/>
                </a:lnTo>
                <a:lnTo>
                  <a:pt x="74804" y="84952"/>
                </a:lnTo>
                <a:lnTo>
                  <a:pt x="81436" y="127206"/>
                </a:lnTo>
                <a:lnTo>
                  <a:pt x="77811" y="165592"/>
                </a:lnTo>
                <a:lnTo>
                  <a:pt x="51335" y="220721"/>
                </a:lnTo>
                <a:lnTo>
                  <a:pt x="39193" y="238478"/>
                </a:lnTo>
                <a:lnTo>
                  <a:pt x="21057" y="2526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00082" y="2065991"/>
            <a:ext cx="6759297" cy="776704"/>
            <a:chOff x="400082" y="2065991"/>
            <a:chExt cx="6759297" cy="776704"/>
          </a:xfrm>
        </p:grpSpPr>
        <p:sp>
          <p:nvSpPr>
            <p:cNvPr id="37" name="Freeform 36"/>
            <p:cNvSpPr/>
            <p:nvPr/>
          </p:nvSpPr>
          <p:spPr>
            <a:xfrm>
              <a:off x="652766" y="2358383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065" y="215261"/>
                  </a:lnTo>
                  <a:lnTo>
                    <a:pt x="10095" y="269542"/>
                  </a:lnTo>
                  <a:lnTo>
                    <a:pt x="10443" y="331880"/>
                  </a:lnTo>
                  <a:lnTo>
                    <a:pt x="10512" y="379895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0082" y="2250766"/>
              <a:ext cx="439393" cy="297131"/>
            </a:xfrm>
            <a:custGeom>
              <a:avLst/>
              <a:gdLst/>
              <a:ahLst/>
              <a:cxnLst/>
              <a:rect l="0" t="0" r="0" b="0"/>
              <a:pathLst>
                <a:path w="439393" h="297131">
                  <a:moveTo>
                    <a:pt x="0" y="181316"/>
                  </a:moveTo>
                  <a:lnTo>
                    <a:pt x="14573" y="138625"/>
                  </a:lnTo>
                  <a:lnTo>
                    <a:pt x="39404" y="102563"/>
                  </a:lnTo>
                  <a:lnTo>
                    <a:pt x="93591" y="62642"/>
                  </a:lnTo>
                  <a:lnTo>
                    <a:pt x="116466" y="45514"/>
                  </a:lnTo>
                  <a:lnTo>
                    <a:pt x="169278" y="21867"/>
                  </a:lnTo>
                  <a:lnTo>
                    <a:pt x="230360" y="602"/>
                  </a:lnTo>
                  <a:lnTo>
                    <a:pt x="275835" y="0"/>
                  </a:lnTo>
                  <a:lnTo>
                    <a:pt x="333123" y="10277"/>
                  </a:lnTo>
                  <a:lnTo>
                    <a:pt x="361355" y="16781"/>
                  </a:lnTo>
                  <a:lnTo>
                    <a:pt x="383261" y="29811"/>
                  </a:lnTo>
                  <a:lnTo>
                    <a:pt x="416388" y="66771"/>
                  </a:lnTo>
                  <a:lnTo>
                    <a:pt x="432730" y="97464"/>
                  </a:lnTo>
                  <a:lnTo>
                    <a:pt x="439392" y="139964"/>
                  </a:lnTo>
                  <a:lnTo>
                    <a:pt x="435777" y="178422"/>
                  </a:lnTo>
                  <a:lnTo>
                    <a:pt x="424136" y="197968"/>
                  </a:lnTo>
                  <a:lnTo>
                    <a:pt x="367837" y="247220"/>
                  </a:lnTo>
                  <a:lnTo>
                    <a:pt x="336716" y="270644"/>
                  </a:lnTo>
                  <a:lnTo>
                    <a:pt x="285414" y="291736"/>
                  </a:lnTo>
                  <a:lnTo>
                    <a:pt x="252684" y="297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4922" y="2326798"/>
              <a:ext cx="10529" cy="400083"/>
            </a:xfrm>
            <a:custGeom>
              <a:avLst/>
              <a:gdLst/>
              <a:ahLst/>
              <a:cxnLst/>
              <a:rect l="0" t="0" r="0" b="0"/>
              <a:pathLst>
                <a:path w="10529" h="400083">
                  <a:moveTo>
                    <a:pt x="0" y="0"/>
                  </a:moveTo>
                  <a:lnTo>
                    <a:pt x="0" y="52050"/>
                  </a:lnTo>
                  <a:lnTo>
                    <a:pt x="3119" y="111348"/>
                  </a:lnTo>
                  <a:lnTo>
                    <a:pt x="7235" y="155943"/>
                  </a:lnTo>
                  <a:lnTo>
                    <a:pt x="9065" y="199159"/>
                  </a:lnTo>
                  <a:lnTo>
                    <a:pt x="9878" y="241763"/>
                  </a:lnTo>
                  <a:lnTo>
                    <a:pt x="10336" y="302090"/>
                  </a:lnTo>
                  <a:lnTo>
                    <a:pt x="10471" y="353890"/>
                  </a:lnTo>
                  <a:lnTo>
                    <a:pt x="10528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68621" y="2521320"/>
              <a:ext cx="189514" cy="218595"/>
            </a:xfrm>
            <a:custGeom>
              <a:avLst/>
              <a:gdLst/>
              <a:ahLst/>
              <a:cxnLst/>
              <a:rect l="0" t="0" r="0" b="0"/>
              <a:pathLst>
                <a:path w="189514" h="218595">
                  <a:moveTo>
                    <a:pt x="0" y="142389"/>
                  </a:moveTo>
                  <a:lnTo>
                    <a:pt x="11179" y="131211"/>
                  </a:lnTo>
                  <a:lnTo>
                    <a:pt x="29145" y="125723"/>
                  </a:lnTo>
                  <a:lnTo>
                    <a:pt x="83907" y="113505"/>
                  </a:lnTo>
                  <a:lnTo>
                    <a:pt x="114549" y="102376"/>
                  </a:lnTo>
                  <a:lnTo>
                    <a:pt x="153790" y="71552"/>
                  </a:lnTo>
                  <a:lnTo>
                    <a:pt x="161938" y="51634"/>
                  </a:lnTo>
                  <a:lnTo>
                    <a:pt x="164111" y="39772"/>
                  </a:lnTo>
                  <a:lnTo>
                    <a:pt x="160286" y="20353"/>
                  </a:lnTo>
                  <a:lnTo>
                    <a:pt x="155990" y="11899"/>
                  </a:lnTo>
                  <a:lnTo>
                    <a:pt x="147277" y="6263"/>
                  </a:lnTo>
                  <a:lnTo>
                    <a:pt x="121999" y="0"/>
                  </a:lnTo>
                  <a:lnTo>
                    <a:pt x="97506" y="3456"/>
                  </a:lnTo>
                  <a:lnTo>
                    <a:pt x="67105" y="18556"/>
                  </a:lnTo>
                  <a:lnTo>
                    <a:pt x="43280" y="40967"/>
                  </a:lnTo>
                  <a:lnTo>
                    <a:pt x="35872" y="50208"/>
                  </a:lnTo>
                  <a:lnTo>
                    <a:pt x="27642" y="72954"/>
                  </a:lnTo>
                  <a:lnTo>
                    <a:pt x="25154" y="99831"/>
                  </a:lnTo>
                  <a:lnTo>
                    <a:pt x="31500" y="144337"/>
                  </a:lnTo>
                  <a:lnTo>
                    <a:pt x="60575" y="195520"/>
                  </a:lnTo>
                  <a:lnTo>
                    <a:pt x="77225" y="210067"/>
                  </a:lnTo>
                  <a:lnTo>
                    <a:pt x="86578" y="215584"/>
                  </a:lnTo>
                  <a:lnTo>
                    <a:pt x="112569" y="218594"/>
                  </a:lnTo>
                  <a:lnTo>
                    <a:pt x="141278" y="214863"/>
                  </a:lnTo>
                  <a:lnTo>
                    <a:pt x="189513" y="195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07668" y="2519237"/>
              <a:ext cx="213680" cy="179923"/>
            </a:xfrm>
            <a:custGeom>
              <a:avLst/>
              <a:gdLst/>
              <a:ahLst/>
              <a:cxnLst/>
              <a:rect l="0" t="0" r="0" b="0"/>
              <a:pathLst>
                <a:path w="213680" h="179923">
                  <a:moveTo>
                    <a:pt x="139979" y="18130"/>
                  </a:moveTo>
                  <a:lnTo>
                    <a:pt x="106357" y="3659"/>
                  </a:lnTo>
                  <a:lnTo>
                    <a:pt x="81363" y="0"/>
                  </a:lnTo>
                  <a:lnTo>
                    <a:pt x="57775" y="4613"/>
                  </a:lnTo>
                  <a:lnTo>
                    <a:pt x="46572" y="9119"/>
                  </a:lnTo>
                  <a:lnTo>
                    <a:pt x="31005" y="23484"/>
                  </a:lnTo>
                  <a:lnTo>
                    <a:pt x="7519" y="71478"/>
                  </a:lnTo>
                  <a:lnTo>
                    <a:pt x="0" y="92143"/>
                  </a:lnTo>
                  <a:lnTo>
                    <a:pt x="368" y="129098"/>
                  </a:lnTo>
                  <a:lnTo>
                    <a:pt x="7886" y="164093"/>
                  </a:lnTo>
                  <a:lnTo>
                    <a:pt x="14482" y="171591"/>
                  </a:lnTo>
                  <a:lnTo>
                    <a:pt x="34290" y="179922"/>
                  </a:lnTo>
                  <a:lnTo>
                    <a:pt x="43784" y="179804"/>
                  </a:lnTo>
                  <a:lnTo>
                    <a:pt x="60571" y="173433"/>
                  </a:lnTo>
                  <a:lnTo>
                    <a:pt x="72711" y="159683"/>
                  </a:lnTo>
                  <a:lnTo>
                    <a:pt x="90037" y="116671"/>
                  </a:lnTo>
                  <a:lnTo>
                    <a:pt x="97489" y="72474"/>
                  </a:lnTo>
                  <a:lnTo>
                    <a:pt x="99954" y="74246"/>
                  </a:lnTo>
                  <a:lnTo>
                    <a:pt x="112132" y="92859"/>
                  </a:lnTo>
                  <a:lnTo>
                    <a:pt x="137208" y="120109"/>
                  </a:lnTo>
                  <a:lnTo>
                    <a:pt x="163335" y="135434"/>
                  </a:lnTo>
                  <a:lnTo>
                    <a:pt x="173097" y="136107"/>
                  </a:lnTo>
                  <a:lnTo>
                    <a:pt x="213679" y="123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95359" y="2463119"/>
              <a:ext cx="151391" cy="208616"/>
            </a:xfrm>
            <a:custGeom>
              <a:avLst/>
              <a:gdLst/>
              <a:ahLst/>
              <a:cxnLst/>
              <a:rect l="0" t="0" r="0" b="0"/>
              <a:pathLst>
                <a:path w="151391" h="208616">
                  <a:moveTo>
                    <a:pt x="115501" y="21606"/>
                  </a:moveTo>
                  <a:lnTo>
                    <a:pt x="104322" y="4838"/>
                  </a:lnTo>
                  <a:lnTo>
                    <a:pt x="96350" y="1069"/>
                  </a:lnTo>
                  <a:lnTo>
                    <a:pt x="75014" y="0"/>
                  </a:lnTo>
                  <a:lnTo>
                    <a:pt x="36694" y="5976"/>
                  </a:lnTo>
                  <a:lnTo>
                    <a:pt x="15745" y="18169"/>
                  </a:lnTo>
                  <a:lnTo>
                    <a:pt x="6883" y="26333"/>
                  </a:lnTo>
                  <a:lnTo>
                    <a:pt x="2145" y="36456"/>
                  </a:lnTo>
                  <a:lnTo>
                    <a:pt x="0" y="60182"/>
                  </a:lnTo>
                  <a:lnTo>
                    <a:pt x="3405" y="69550"/>
                  </a:lnTo>
                  <a:lnTo>
                    <a:pt x="16547" y="83079"/>
                  </a:lnTo>
                  <a:lnTo>
                    <a:pt x="73943" y="108886"/>
                  </a:lnTo>
                  <a:lnTo>
                    <a:pt x="136606" y="135950"/>
                  </a:lnTo>
                  <a:lnTo>
                    <a:pt x="143609" y="144628"/>
                  </a:lnTo>
                  <a:lnTo>
                    <a:pt x="151390" y="166750"/>
                  </a:lnTo>
                  <a:lnTo>
                    <a:pt x="149956" y="175690"/>
                  </a:lnTo>
                  <a:lnTo>
                    <a:pt x="145490" y="182821"/>
                  </a:lnTo>
                  <a:lnTo>
                    <a:pt x="131169" y="193863"/>
                  </a:lnTo>
                  <a:lnTo>
                    <a:pt x="113106" y="202670"/>
                  </a:lnTo>
                  <a:lnTo>
                    <a:pt x="77616" y="208615"/>
                  </a:lnTo>
                  <a:lnTo>
                    <a:pt x="20744" y="200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84559" y="2473487"/>
              <a:ext cx="147400" cy="207082"/>
            </a:xfrm>
            <a:custGeom>
              <a:avLst/>
              <a:gdLst/>
              <a:ahLst/>
              <a:cxnLst/>
              <a:rect l="0" t="0" r="0" b="0"/>
              <a:pathLst>
                <a:path w="147400" h="207082">
                  <a:moveTo>
                    <a:pt x="0" y="95466"/>
                  </a:moveTo>
                  <a:lnTo>
                    <a:pt x="37478" y="87133"/>
                  </a:lnTo>
                  <a:lnTo>
                    <a:pt x="94146" y="76821"/>
                  </a:lnTo>
                  <a:lnTo>
                    <a:pt x="115542" y="70412"/>
                  </a:lnTo>
                  <a:lnTo>
                    <a:pt x="123822" y="64725"/>
                  </a:lnTo>
                  <a:lnTo>
                    <a:pt x="136140" y="49048"/>
                  </a:lnTo>
                  <a:lnTo>
                    <a:pt x="137554" y="41124"/>
                  </a:lnTo>
                  <a:lnTo>
                    <a:pt x="136156" y="33502"/>
                  </a:lnTo>
                  <a:lnTo>
                    <a:pt x="132885" y="26080"/>
                  </a:lnTo>
                  <a:lnTo>
                    <a:pt x="111513" y="4457"/>
                  </a:lnTo>
                  <a:lnTo>
                    <a:pt x="102418" y="868"/>
                  </a:lnTo>
                  <a:lnTo>
                    <a:pt x="82954" y="0"/>
                  </a:lnTo>
                  <a:lnTo>
                    <a:pt x="52265" y="6088"/>
                  </a:lnTo>
                  <a:lnTo>
                    <a:pt x="34538" y="18308"/>
                  </a:lnTo>
                  <a:lnTo>
                    <a:pt x="20029" y="35437"/>
                  </a:lnTo>
                  <a:lnTo>
                    <a:pt x="9682" y="54748"/>
                  </a:lnTo>
                  <a:lnTo>
                    <a:pt x="2869" y="96530"/>
                  </a:lnTo>
                  <a:lnTo>
                    <a:pt x="6439" y="140365"/>
                  </a:lnTo>
                  <a:lnTo>
                    <a:pt x="14950" y="162604"/>
                  </a:lnTo>
                  <a:lnTo>
                    <a:pt x="39478" y="195945"/>
                  </a:lnTo>
                  <a:lnTo>
                    <a:pt x="59270" y="204464"/>
                  </a:lnTo>
                  <a:lnTo>
                    <a:pt x="82494" y="207081"/>
                  </a:lnTo>
                  <a:lnTo>
                    <a:pt x="122880" y="199228"/>
                  </a:lnTo>
                  <a:lnTo>
                    <a:pt x="147399" y="190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21512" y="2105699"/>
              <a:ext cx="168457" cy="450785"/>
            </a:xfrm>
            <a:custGeom>
              <a:avLst/>
              <a:gdLst/>
              <a:ahLst/>
              <a:cxnLst/>
              <a:rect l="0" t="0" r="0" b="0"/>
              <a:pathLst>
                <a:path w="168457" h="4507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3120" y="205432"/>
                  </a:lnTo>
                  <a:lnTo>
                    <a:pt x="11453" y="257401"/>
                  </a:lnTo>
                  <a:lnTo>
                    <a:pt x="18212" y="317253"/>
                  </a:lnTo>
                  <a:lnTo>
                    <a:pt x="23334" y="376321"/>
                  </a:lnTo>
                  <a:lnTo>
                    <a:pt x="29141" y="427747"/>
                  </a:lnTo>
                  <a:lnTo>
                    <a:pt x="29329" y="449813"/>
                  </a:lnTo>
                  <a:lnTo>
                    <a:pt x="27742" y="450784"/>
                  </a:lnTo>
                  <a:lnTo>
                    <a:pt x="25514" y="447922"/>
                  </a:lnTo>
                  <a:lnTo>
                    <a:pt x="21644" y="388806"/>
                  </a:lnTo>
                  <a:lnTo>
                    <a:pt x="26762" y="338844"/>
                  </a:lnTo>
                  <a:lnTo>
                    <a:pt x="40208" y="296349"/>
                  </a:lnTo>
                  <a:lnTo>
                    <a:pt x="51406" y="279500"/>
                  </a:lnTo>
                  <a:lnTo>
                    <a:pt x="67301" y="267332"/>
                  </a:lnTo>
                  <a:lnTo>
                    <a:pt x="76453" y="262449"/>
                  </a:lnTo>
                  <a:lnTo>
                    <a:pt x="84894" y="261534"/>
                  </a:lnTo>
                  <a:lnTo>
                    <a:pt x="100512" y="266756"/>
                  </a:lnTo>
                  <a:lnTo>
                    <a:pt x="122458" y="282850"/>
                  </a:lnTo>
                  <a:lnTo>
                    <a:pt x="149665" y="317654"/>
                  </a:lnTo>
                  <a:lnTo>
                    <a:pt x="162369" y="349143"/>
                  </a:lnTo>
                  <a:lnTo>
                    <a:pt x="167254" y="397993"/>
                  </a:lnTo>
                  <a:lnTo>
                    <a:pt x="16845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55977" y="2359684"/>
              <a:ext cx="186676" cy="199354"/>
            </a:xfrm>
            <a:custGeom>
              <a:avLst/>
              <a:gdLst/>
              <a:ahLst/>
              <a:cxnLst/>
              <a:rect l="0" t="0" r="0" b="0"/>
              <a:pathLst>
                <a:path w="186676" h="199354">
                  <a:moveTo>
                    <a:pt x="81390" y="103984"/>
                  </a:moveTo>
                  <a:lnTo>
                    <a:pt x="96045" y="60021"/>
                  </a:lnTo>
                  <a:lnTo>
                    <a:pt x="94961" y="24148"/>
                  </a:lnTo>
                  <a:lnTo>
                    <a:pt x="90437" y="14495"/>
                  </a:lnTo>
                  <a:lnTo>
                    <a:pt x="76053" y="650"/>
                  </a:lnTo>
                  <a:lnTo>
                    <a:pt x="67303" y="0"/>
                  </a:lnTo>
                  <a:lnTo>
                    <a:pt x="48223" y="8636"/>
                  </a:lnTo>
                  <a:lnTo>
                    <a:pt x="23340" y="27639"/>
                  </a:lnTo>
                  <a:lnTo>
                    <a:pt x="11526" y="50556"/>
                  </a:lnTo>
                  <a:lnTo>
                    <a:pt x="0" y="107338"/>
                  </a:lnTo>
                  <a:lnTo>
                    <a:pt x="6128" y="155209"/>
                  </a:lnTo>
                  <a:lnTo>
                    <a:pt x="12065" y="177054"/>
                  </a:lnTo>
                  <a:lnTo>
                    <a:pt x="17626" y="185452"/>
                  </a:lnTo>
                  <a:lnTo>
                    <a:pt x="33164" y="197904"/>
                  </a:lnTo>
                  <a:lnTo>
                    <a:pt x="42220" y="199353"/>
                  </a:lnTo>
                  <a:lnTo>
                    <a:pt x="61642" y="194723"/>
                  </a:lnTo>
                  <a:lnTo>
                    <a:pt x="69394" y="187873"/>
                  </a:lnTo>
                  <a:lnTo>
                    <a:pt x="90242" y="146378"/>
                  </a:lnTo>
                  <a:lnTo>
                    <a:pt x="97023" y="122826"/>
                  </a:lnTo>
                  <a:lnTo>
                    <a:pt x="100036" y="92861"/>
                  </a:lnTo>
                  <a:lnTo>
                    <a:pt x="102010" y="89550"/>
                  </a:lnTo>
                  <a:lnTo>
                    <a:pt x="128670" y="145047"/>
                  </a:lnTo>
                  <a:lnTo>
                    <a:pt x="141788" y="161619"/>
                  </a:lnTo>
                  <a:lnTo>
                    <a:pt x="158536" y="170544"/>
                  </a:lnTo>
                  <a:lnTo>
                    <a:pt x="186675" y="177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42653" y="2359305"/>
              <a:ext cx="157928" cy="188101"/>
            </a:xfrm>
            <a:custGeom>
              <a:avLst/>
              <a:gdLst/>
              <a:ahLst/>
              <a:cxnLst/>
              <a:rect l="0" t="0" r="0" b="0"/>
              <a:pathLst>
                <a:path w="157928" h="188101">
                  <a:moveTo>
                    <a:pt x="0" y="51721"/>
                  </a:moveTo>
                  <a:lnTo>
                    <a:pt x="3119" y="94412"/>
                  </a:lnTo>
                  <a:lnTo>
                    <a:pt x="16788" y="154959"/>
                  </a:lnTo>
                  <a:lnTo>
                    <a:pt x="18622" y="187855"/>
                  </a:lnTo>
                  <a:lnTo>
                    <a:pt x="17094" y="188100"/>
                  </a:lnTo>
                  <a:lnTo>
                    <a:pt x="14905" y="184754"/>
                  </a:lnTo>
                  <a:lnTo>
                    <a:pt x="6236" y="152099"/>
                  </a:lnTo>
                  <a:lnTo>
                    <a:pt x="8467" y="89832"/>
                  </a:lnTo>
                  <a:lnTo>
                    <a:pt x="12257" y="46765"/>
                  </a:lnTo>
                  <a:lnTo>
                    <a:pt x="21435" y="22612"/>
                  </a:lnTo>
                  <a:lnTo>
                    <a:pt x="36433" y="6418"/>
                  </a:lnTo>
                  <a:lnTo>
                    <a:pt x="45345" y="462"/>
                  </a:lnTo>
                  <a:lnTo>
                    <a:pt x="55966" y="0"/>
                  </a:lnTo>
                  <a:lnTo>
                    <a:pt x="80246" y="8847"/>
                  </a:lnTo>
                  <a:lnTo>
                    <a:pt x="109044" y="33558"/>
                  </a:lnTo>
                  <a:lnTo>
                    <a:pt x="132395" y="63107"/>
                  </a:lnTo>
                  <a:lnTo>
                    <a:pt x="140730" y="86807"/>
                  </a:lnTo>
                  <a:lnTo>
                    <a:pt x="151671" y="140149"/>
                  </a:lnTo>
                  <a:lnTo>
                    <a:pt x="157927" y="178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64997" y="2143951"/>
              <a:ext cx="146154" cy="445920"/>
            </a:xfrm>
            <a:custGeom>
              <a:avLst/>
              <a:gdLst/>
              <a:ahLst/>
              <a:cxnLst/>
              <a:rect l="0" t="0" r="0" b="0"/>
              <a:pathLst>
                <a:path w="146154" h="445920">
                  <a:moveTo>
                    <a:pt x="93510" y="330246"/>
                  </a:moveTo>
                  <a:lnTo>
                    <a:pt x="90391" y="287554"/>
                  </a:lnTo>
                  <a:lnTo>
                    <a:pt x="78938" y="256375"/>
                  </a:lnTo>
                  <a:lnTo>
                    <a:pt x="73267" y="245903"/>
                  </a:lnTo>
                  <a:lnTo>
                    <a:pt x="57607" y="231149"/>
                  </a:lnTo>
                  <a:lnTo>
                    <a:pt x="48518" y="225577"/>
                  </a:lnTo>
                  <a:lnTo>
                    <a:pt x="40119" y="224201"/>
                  </a:lnTo>
                  <a:lnTo>
                    <a:pt x="32180" y="225624"/>
                  </a:lnTo>
                  <a:lnTo>
                    <a:pt x="24547" y="228913"/>
                  </a:lnTo>
                  <a:lnTo>
                    <a:pt x="12947" y="241925"/>
                  </a:lnTo>
                  <a:lnTo>
                    <a:pt x="5062" y="260576"/>
                  </a:lnTo>
                  <a:lnTo>
                    <a:pt x="0" y="310678"/>
                  </a:lnTo>
                  <a:lnTo>
                    <a:pt x="4589" y="371224"/>
                  </a:lnTo>
                  <a:lnTo>
                    <a:pt x="17931" y="421528"/>
                  </a:lnTo>
                  <a:lnTo>
                    <a:pt x="29114" y="439446"/>
                  </a:lnTo>
                  <a:lnTo>
                    <a:pt x="37711" y="443990"/>
                  </a:lnTo>
                  <a:lnTo>
                    <a:pt x="59742" y="445919"/>
                  </a:lnTo>
                  <a:lnTo>
                    <a:pt x="69828" y="442456"/>
                  </a:lnTo>
                  <a:lnTo>
                    <a:pt x="87274" y="429250"/>
                  </a:lnTo>
                  <a:lnTo>
                    <a:pt x="110250" y="396495"/>
                  </a:lnTo>
                  <a:lnTo>
                    <a:pt x="126286" y="345975"/>
                  </a:lnTo>
                  <a:lnTo>
                    <a:pt x="131474" y="303701"/>
                  </a:lnTo>
                  <a:lnTo>
                    <a:pt x="137514" y="246341"/>
                  </a:lnTo>
                  <a:lnTo>
                    <a:pt x="144446" y="189929"/>
                  </a:lnTo>
                  <a:lnTo>
                    <a:pt x="144646" y="131386"/>
                  </a:lnTo>
                  <a:lnTo>
                    <a:pt x="137647" y="75962"/>
                  </a:lnTo>
                  <a:lnTo>
                    <a:pt x="126995" y="25485"/>
                  </a:lnTo>
                  <a:lnTo>
                    <a:pt x="115801" y="3334"/>
                  </a:lnTo>
                  <a:lnTo>
                    <a:pt x="108371" y="0"/>
                  </a:lnTo>
                  <a:lnTo>
                    <a:pt x="99908" y="1288"/>
                  </a:lnTo>
                  <a:lnTo>
                    <a:pt x="90756" y="5655"/>
                  </a:lnTo>
                  <a:lnTo>
                    <a:pt x="85825" y="13246"/>
                  </a:lnTo>
                  <a:lnTo>
                    <a:pt x="83197" y="68410"/>
                  </a:lnTo>
                  <a:lnTo>
                    <a:pt x="86165" y="121253"/>
                  </a:lnTo>
                  <a:lnTo>
                    <a:pt x="91334" y="168496"/>
                  </a:lnTo>
                  <a:lnTo>
                    <a:pt x="98670" y="230575"/>
                  </a:lnTo>
                  <a:lnTo>
                    <a:pt x="111384" y="283868"/>
                  </a:lnTo>
                  <a:lnTo>
                    <a:pt x="134237" y="345802"/>
                  </a:lnTo>
                  <a:lnTo>
                    <a:pt x="146153" y="372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79647" y="2329715"/>
              <a:ext cx="411074" cy="222022"/>
            </a:xfrm>
            <a:custGeom>
              <a:avLst/>
              <a:gdLst/>
              <a:ahLst/>
              <a:cxnLst/>
              <a:rect l="0" t="0" r="0" b="0"/>
              <a:pathLst>
                <a:path w="411074" h="222022">
                  <a:moveTo>
                    <a:pt x="0" y="70782"/>
                  </a:moveTo>
                  <a:lnTo>
                    <a:pt x="5590" y="129399"/>
                  </a:lnTo>
                  <a:lnTo>
                    <a:pt x="9553" y="183573"/>
                  </a:lnTo>
                  <a:lnTo>
                    <a:pt x="10096" y="211378"/>
                  </a:lnTo>
                  <a:lnTo>
                    <a:pt x="9070" y="215986"/>
                  </a:lnTo>
                  <a:lnTo>
                    <a:pt x="7217" y="214378"/>
                  </a:lnTo>
                  <a:lnTo>
                    <a:pt x="3208" y="200113"/>
                  </a:lnTo>
                  <a:lnTo>
                    <a:pt x="423" y="139517"/>
                  </a:lnTo>
                  <a:lnTo>
                    <a:pt x="9659" y="79637"/>
                  </a:lnTo>
                  <a:lnTo>
                    <a:pt x="20281" y="58730"/>
                  </a:lnTo>
                  <a:lnTo>
                    <a:pt x="27558" y="53388"/>
                  </a:lnTo>
                  <a:lnTo>
                    <a:pt x="35920" y="50997"/>
                  </a:lnTo>
                  <a:lnTo>
                    <a:pt x="45004" y="50573"/>
                  </a:lnTo>
                  <a:lnTo>
                    <a:pt x="53400" y="53800"/>
                  </a:lnTo>
                  <a:lnTo>
                    <a:pt x="68967" y="66744"/>
                  </a:lnTo>
                  <a:lnTo>
                    <a:pt x="85296" y="93762"/>
                  </a:lnTo>
                  <a:lnTo>
                    <a:pt x="108580" y="155179"/>
                  </a:lnTo>
                  <a:lnTo>
                    <a:pt x="110991" y="156292"/>
                  </a:lnTo>
                  <a:lnTo>
                    <a:pt x="122626" y="93458"/>
                  </a:lnTo>
                  <a:lnTo>
                    <a:pt x="131442" y="30499"/>
                  </a:lnTo>
                  <a:lnTo>
                    <a:pt x="146441" y="3214"/>
                  </a:lnTo>
                  <a:lnTo>
                    <a:pt x="152609" y="0"/>
                  </a:lnTo>
                  <a:lnTo>
                    <a:pt x="159062" y="198"/>
                  </a:lnTo>
                  <a:lnTo>
                    <a:pt x="165703" y="2669"/>
                  </a:lnTo>
                  <a:lnTo>
                    <a:pt x="179321" y="17893"/>
                  </a:lnTo>
                  <a:lnTo>
                    <a:pt x="212954" y="79155"/>
                  </a:lnTo>
                  <a:lnTo>
                    <a:pt x="234526" y="142580"/>
                  </a:lnTo>
                  <a:lnTo>
                    <a:pt x="238239" y="146723"/>
                  </a:lnTo>
                  <a:lnTo>
                    <a:pt x="241885" y="145976"/>
                  </a:lnTo>
                  <a:lnTo>
                    <a:pt x="269243" y="112659"/>
                  </a:lnTo>
                  <a:lnTo>
                    <a:pt x="316649" y="89223"/>
                  </a:lnTo>
                  <a:lnTo>
                    <a:pt x="376936" y="67780"/>
                  </a:lnTo>
                  <a:lnTo>
                    <a:pt x="396814" y="54240"/>
                  </a:lnTo>
                  <a:lnTo>
                    <a:pt x="409549" y="36524"/>
                  </a:lnTo>
                  <a:lnTo>
                    <a:pt x="411073" y="28056"/>
                  </a:lnTo>
                  <a:lnTo>
                    <a:pt x="409749" y="20071"/>
                  </a:lnTo>
                  <a:lnTo>
                    <a:pt x="406527" y="12408"/>
                  </a:lnTo>
                  <a:lnTo>
                    <a:pt x="398530" y="7300"/>
                  </a:lnTo>
                  <a:lnTo>
                    <a:pt x="374047" y="1624"/>
                  </a:lnTo>
                  <a:lnTo>
                    <a:pt x="346787" y="5340"/>
                  </a:lnTo>
                  <a:lnTo>
                    <a:pt x="321414" y="15960"/>
                  </a:lnTo>
                  <a:lnTo>
                    <a:pt x="302338" y="32379"/>
                  </a:lnTo>
                  <a:lnTo>
                    <a:pt x="284034" y="66942"/>
                  </a:lnTo>
                  <a:lnTo>
                    <a:pt x="276791" y="112408"/>
                  </a:lnTo>
                  <a:lnTo>
                    <a:pt x="280234" y="157335"/>
                  </a:lnTo>
                  <a:lnTo>
                    <a:pt x="288715" y="179830"/>
                  </a:lnTo>
                  <a:lnTo>
                    <a:pt x="294252" y="189104"/>
                  </a:lnTo>
                  <a:lnTo>
                    <a:pt x="309763" y="202528"/>
                  </a:lnTo>
                  <a:lnTo>
                    <a:pt x="348317" y="220678"/>
                  </a:lnTo>
                  <a:lnTo>
                    <a:pt x="368887" y="222021"/>
                  </a:lnTo>
                  <a:lnTo>
                    <a:pt x="400083" y="218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65013" y="2289834"/>
              <a:ext cx="262200" cy="240025"/>
            </a:xfrm>
            <a:custGeom>
              <a:avLst/>
              <a:gdLst/>
              <a:ahLst/>
              <a:cxnLst/>
              <a:rect l="0" t="0" r="0" b="0"/>
              <a:pathLst>
                <a:path w="262200" h="240025">
                  <a:moveTo>
                    <a:pt x="9515" y="58020"/>
                  </a:moveTo>
                  <a:lnTo>
                    <a:pt x="9515" y="116637"/>
                  </a:lnTo>
                  <a:lnTo>
                    <a:pt x="17921" y="169642"/>
                  </a:lnTo>
                  <a:lnTo>
                    <a:pt x="28675" y="231514"/>
                  </a:lnTo>
                  <a:lnTo>
                    <a:pt x="26968" y="238023"/>
                  </a:lnTo>
                  <a:lnTo>
                    <a:pt x="23490" y="240024"/>
                  </a:lnTo>
                  <a:lnTo>
                    <a:pt x="18832" y="239018"/>
                  </a:lnTo>
                  <a:lnTo>
                    <a:pt x="10537" y="225421"/>
                  </a:lnTo>
                  <a:lnTo>
                    <a:pt x="4120" y="202611"/>
                  </a:lnTo>
                  <a:lnTo>
                    <a:pt x="0" y="143427"/>
                  </a:lnTo>
                  <a:lnTo>
                    <a:pt x="4776" y="86329"/>
                  </a:lnTo>
                  <a:lnTo>
                    <a:pt x="19290" y="49641"/>
                  </a:lnTo>
                  <a:lnTo>
                    <a:pt x="26560" y="43075"/>
                  </a:lnTo>
                  <a:lnTo>
                    <a:pt x="34916" y="39868"/>
                  </a:lnTo>
                  <a:lnTo>
                    <a:pt x="43997" y="38900"/>
                  </a:lnTo>
                  <a:lnTo>
                    <a:pt x="60325" y="44063"/>
                  </a:lnTo>
                  <a:lnTo>
                    <a:pt x="67955" y="48716"/>
                  </a:lnTo>
                  <a:lnTo>
                    <a:pt x="79552" y="66363"/>
                  </a:lnTo>
                  <a:lnTo>
                    <a:pt x="96529" y="110231"/>
                  </a:lnTo>
                  <a:lnTo>
                    <a:pt x="99110" y="112715"/>
                  </a:lnTo>
                  <a:lnTo>
                    <a:pt x="100830" y="109691"/>
                  </a:lnTo>
                  <a:lnTo>
                    <a:pt x="115422" y="53891"/>
                  </a:lnTo>
                  <a:lnTo>
                    <a:pt x="123266" y="30449"/>
                  </a:lnTo>
                  <a:lnTo>
                    <a:pt x="134550" y="12231"/>
                  </a:lnTo>
                  <a:lnTo>
                    <a:pt x="143175" y="6437"/>
                  </a:lnTo>
                  <a:lnTo>
                    <a:pt x="165236" y="0"/>
                  </a:lnTo>
                  <a:lnTo>
                    <a:pt x="175330" y="1792"/>
                  </a:lnTo>
                  <a:lnTo>
                    <a:pt x="192785" y="13143"/>
                  </a:lnTo>
                  <a:lnTo>
                    <a:pt x="223055" y="50196"/>
                  </a:lnTo>
                  <a:lnTo>
                    <a:pt x="248445" y="101362"/>
                  </a:lnTo>
                  <a:lnTo>
                    <a:pt x="258123" y="142612"/>
                  </a:lnTo>
                  <a:lnTo>
                    <a:pt x="262199" y="194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69326" y="2305741"/>
              <a:ext cx="84229" cy="147399"/>
            </a:xfrm>
            <a:custGeom>
              <a:avLst/>
              <a:gdLst/>
              <a:ahLst/>
              <a:cxnLst/>
              <a:rect l="0" t="0" r="0" b="0"/>
              <a:pathLst>
                <a:path w="84229" h="147399">
                  <a:moveTo>
                    <a:pt x="0" y="0"/>
                  </a:moveTo>
                  <a:lnTo>
                    <a:pt x="19128" y="61110"/>
                  </a:lnTo>
                  <a:lnTo>
                    <a:pt x="43119" y="101758"/>
                  </a:lnTo>
                  <a:lnTo>
                    <a:pt x="84228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37741" y="2295212"/>
              <a:ext cx="189513" cy="410612"/>
            </a:xfrm>
            <a:custGeom>
              <a:avLst/>
              <a:gdLst/>
              <a:ahLst/>
              <a:cxnLst/>
              <a:rect l="0" t="0" r="0" b="0"/>
              <a:pathLst>
                <a:path w="189513" h="410612">
                  <a:moveTo>
                    <a:pt x="189512" y="0"/>
                  </a:moveTo>
                  <a:lnTo>
                    <a:pt x="169269" y="55141"/>
                  </a:lnTo>
                  <a:lnTo>
                    <a:pt x="143357" y="118170"/>
                  </a:lnTo>
                  <a:lnTo>
                    <a:pt x="114313" y="177908"/>
                  </a:lnTo>
                  <a:lnTo>
                    <a:pt x="91901" y="239818"/>
                  </a:lnTo>
                  <a:lnTo>
                    <a:pt x="60725" y="302002"/>
                  </a:lnTo>
                  <a:lnTo>
                    <a:pt x="44508" y="328518"/>
                  </a:lnTo>
                  <a:lnTo>
                    <a:pt x="12934" y="39183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62001" y="2347854"/>
              <a:ext cx="257145" cy="169149"/>
            </a:xfrm>
            <a:custGeom>
              <a:avLst/>
              <a:gdLst/>
              <a:ahLst/>
              <a:cxnLst/>
              <a:rect l="0" t="0" r="0" b="0"/>
              <a:pathLst>
                <a:path w="257145" h="169149">
                  <a:moveTo>
                    <a:pt x="17937" y="0"/>
                  </a:moveTo>
                  <a:lnTo>
                    <a:pt x="3465" y="34792"/>
                  </a:lnTo>
                  <a:lnTo>
                    <a:pt x="0" y="79069"/>
                  </a:lnTo>
                  <a:lnTo>
                    <a:pt x="7033" y="121174"/>
                  </a:lnTo>
                  <a:lnTo>
                    <a:pt x="17380" y="145103"/>
                  </a:lnTo>
                  <a:lnTo>
                    <a:pt x="32897" y="161196"/>
                  </a:lnTo>
                  <a:lnTo>
                    <a:pt x="41948" y="167126"/>
                  </a:lnTo>
                  <a:lnTo>
                    <a:pt x="50322" y="168739"/>
                  </a:lnTo>
                  <a:lnTo>
                    <a:pt x="58244" y="167475"/>
                  </a:lnTo>
                  <a:lnTo>
                    <a:pt x="73286" y="159832"/>
                  </a:lnTo>
                  <a:lnTo>
                    <a:pt x="87770" y="148635"/>
                  </a:lnTo>
                  <a:lnTo>
                    <a:pt x="103488" y="123589"/>
                  </a:lnTo>
                  <a:lnTo>
                    <a:pt x="115555" y="93941"/>
                  </a:lnTo>
                  <a:lnTo>
                    <a:pt x="119280" y="90704"/>
                  </a:lnTo>
                  <a:lnTo>
                    <a:pt x="122934" y="92055"/>
                  </a:lnTo>
                  <a:lnTo>
                    <a:pt x="130113" y="102915"/>
                  </a:lnTo>
                  <a:lnTo>
                    <a:pt x="147373" y="135363"/>
                  </a:lnTo>
                  <a:lnTo>
                    <a:pt x="172966" y="164649"/>
                  </a:lnTo>
                  <a:lnTo>
                    <a:pt x="182121" y="168258"/>
                  </a:lnTo>
                  <a:lnTo>
                    <a:pt x="204771" y="169148"/>
                  </a:lnTo>
                  <a:lnTo>
                    <a:pt x="215022" y="164238"/>
                  </a:lnTo>
                  <a:lnTo>
                    <a:pt x="232652" y="146305"/>
                  </a:lnTo>
                  <a:lnTo>
                    <a:pt x="250142" y="115490"/>
                  </a:lnTo>
                  <a:lnTo>
                    <a:pt x="257144" y="78543"/>
                  </a:lnTo>
                  <a:lnTo>
                    <a:pt x="251370" y="19601"/>
                  </a:lnTo>
                  <a:lnTo>
                    <a:pt x="2495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21312" y="2389969"/>
              <a:ext cx="16595" cy="147399"/>
            </a:xfrm>
            <a:custGeom>
              <a:avLst/>
              <a:gdLst/>
              <a:ahLst/>
              <a:cxnLst/>
              <a:rect l="0" t="0" r="0" b="0"/>
              <a:pathLst>
                <a:path w="16595" h="147399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8728" y="120427"/>
                  </a:lnTo>
                  <a:lnTo>
                    <a:pt x="16594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95792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27378" y="2334504"/>
              <a:ext cx="268869" cy="508191"/>
            </a:xfrm>
            <a:custGeom>
              <a:avLst/>
              <a:gdLst/>
              <a:ahLst/>
              <a:cxnLst/>
              <a:rect l="0" t="0" r="0" b="0"/>
              <a:pathLst>
                <a:path w="268869" h="508191">
                  <a:moveTo>
                    <a:pt x="178984" y="139693"/>
                  </a:moveTo>
                  <a:lnTo>
                    <a:pt x="190163" y="128514"/>
                  </a:lnTo>
                  <a:lnTo>
                    <a:pt x="195651" y="107428"/>
                  </a:lnTo>
                  <a:lnTo>
                    <a:pt x="195621" y="65792"/>
                  </a:lnTo>
                  <a:lnTo>
                    <a:pt x="189888" y="40167"/>
                  </a:lnTo>
                  <a:lnTo>
                    <a:pt x="179541" y="20980"/>
                  </a:lnTo>
                  <a:lnTo>
                    <a:pt x="164024" y="7772"/>
                  </a:lnTo>
                  <a:lnTo>
                    <a:pt x="154973" y="2613"/>
                  </a:lnTo>
                  <a:lnTo>
                    <a:pt x="135557" y="0"/>
                  </a:lnTo>
                  <a:lnTo>
                    <a:pt x="125466" y="940"/>
                  </a:lnTo>
                  <a:lnTo>
                    <a:pt x="116399" y="6247"/>
                  </a:lnTo>
                  <a:lnTo>
                    <a:pt x="100086" y="24621"/>
                  </a:lnTo>
                  <a:lnTo>
                    <a:pt x="94395" y="48385"/>
                  </a:lnTo>
                  <a:lnTo>
                    <a:pt x="100274" y="96180"/>
                  </a:lnTo>
                  <a:lnTo>
                    <a:pt x="114979" y="128750"/>
                  </a:lnTo>
                  <a:lnTo>
                    <a:pt x="130650" y="143798"/>
                  </a:lnTo>
                  <a:lnTo>
                    <a:pt x="139743" y="149448"/>
                  </a:lnTo>
                  <a:lnTo>
                    <a:pt x="159204" y="152607"/>
                  </a:lnTo>
                  <a:lnTo>
                    <a:pt x="169307" y="151812"/>
                  </a:lnTo>
                  <a:lnTo>
                    <a:pt x="177212" y="147772"/>
                  </a:lnTo>
                  <a:lnTo>
                    <a:pt x="189115" y="133925"/>
                  </a:lnTo>
                  <a:lnTo>
                    <a:pt x="202393" y="106398"/>
                  </a:lnTo>
                  <a:lnTo>
                    <a:pt x="205118" y="104628"/>
                  </a:lnTo>
                  <a:lnTo>
                    <a:pt x="206936" y="108127"/>
                  </a:lnTo>
                  <a:lnTo>
                    <a:pt x="221704" y="171034"/>
                  </a:lnTo>
                  <a:lnTo>
                    <a:pt x="231806" y="220729"/>
                  </a:lnTo>
                  <a:lnTo>
                    <a:pt x="245700" y="273853"/>
                  </a:lnTo>
                  <a:lnTo>
                    <a:pt x="258540" y="328887"/>
                  </a:lnTo>
                  <a:lnTo>
                    <a:pt x="262998" y="381364"/>
                  </a:lnTo>
                  <a:lnTo>
                    <a:pt x="268868" y="420699"/>
                  </a:lnTo>
                  <a:lnTo>
                    <a:pt x="258599" y="476175"/>
                  </a:lnTo>
                  <a:lnTo>
                    <a:pt x="253118" y="484507"/>
                  </a:lnTo>
                  <a:lnTo>
                    <a:pt x="237669" y="496884"/>
                  </a:lnTo>
                  <a:lnTo>
                    <a:pt x="203652" y="504840"/>
                  </a:lnTo>
                  <a:lnTo>
                    <a:pt x="141829" y="507528"/>
                  </a:lnTo>
                  <a:lnTo>
                    <a:pt x="91806" y="507994"/>
                  </a:lnTo>
                  <a:lnTo>
                    <a:pt x="35508" y="508151"/>
                  </a:lnTo>
                  <a:lnTo>
                    <a:pt x="0" y="508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11730" y="2105699"/>
              <a:ext cx="20408" cy="526426"/>
            </a:xfrm>
            <a:custGeom>
              <a:avLst/>
              <a:gdLst/>
              <a:ahLst/>
              <a:cxnLst/>
              <a:rect l="0" t="0" r="0" b="0"/>
              <a:pathLst>
                <a:path w="20408" h="526426">
                  <a:moveTo>
                    <a:pt x="10529" y="0"/>
                  </a:moveTo>
                  <a:lnTo>
                    <a:pt x="10529" y="52050"/>
                  </a:lnTo>
                  <a:lnTo>
                    <a:pt x="10529" y="101990"/>
                  </a:lnTo>
                  <a:lnTo>
                    <a:pt x="10529" y="160786"/>
                  </a:lnTo>
                  <a:lnTo>
                    <a:pt x="17764" y="217460"/>
                  </a:lnTo>
                  <a:lnTo>
                    <a:pt x="20407" y="273716"/>
                  </a:lnTo>
                  <a:lnTo>
                    <a:pt x="15340" y="329888"/>
                  </a:lnTo>
                  <a:lnTo>
                    <a:pt x="11479" y="388384"/>
                  </a:lnTo>
                  <a:lnTo>
                    <a:pt x="10811" y="442630"/>
                  </a:lnTo>
                  <a:lnTo>
                    <a:pt x="7465" y="49782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16628" y="2065991"/>
              <a:ext cx="384616" cy="513491"/>
            </a:xfrm>
            <a:custGeom>
              <a:avLst/>
              <a:gdLst/>
              <a:ahLst/>
              <a:cxnLst/>
              <a:rect l="0" t="0" r="0" b="0"/>
              <a:pathLst>
                <a:path w="384616" h="513491">
                  <a:moveTo>
                    <a:pt x="5589" y="166050"/>
                  </a:moveTo>
                  <a:lnTo>
                    <a:pt x="0" y="149282"/>
                  </a:lnTo>
                  <a:lnTo>
                    <a:pt x="3495" y="131692"/>
                  </a:lnTo>
                  <a:lnTo>
                    <a:pt x="25201" y="82627"/>
                  </a:lnTo>
                  <a:lnTo>
                    <a:pt x="80086" y="30511"/>
                  </a:lnTo>
                  <a:lnTo>
                    <a:pt x="124680" y="9772"/>
                  </a:lnTo>
                  <a:lnTo>
                    <a:pt x="178202" y="0"/>
                  </a:lnTo>
                  <a:lnTo>
                    <a:pt x="219861" y="3896"/>
                  </a:lnTo>
                  <a:lnTo>
                    <a:pt x="241591" y="12483"/>
                  </a:lnTo>
                  <a:lnTo>
                    <a:pt x="296501" y="52197"/>
                  </a:lnTo>
                  <a:lnTo>
                    <a:pt x="321592" y="83573"/>
                  </a:lnTo>
                  <a:lnTo>
                    <a:pt x="335786" y="123155"/>
                  </a:lnTo>
                  <a:lnTo>
                    <a:pt x="339517" y="154784"/>
                  </a:lnTo>
                  <a:lnTo>
                    <a:pt x="334936" y="182100"/>
                  </a:lnTo>
                  <a:lnTo>
                    <a:pt x="319203" y="214089"/>
                  </a:lnTo>
                  <a:lnTo>
                    <a:pt x="265205" y="275835"/>
                  </a:lnTo>
                  <a:lnTo>
                    <a:pt x="251215" y="294392"/>
                  </a:lnTo>
                  <a:lnTo>
                    <a:pt x="247719" y="304254"/>
                  </a:lnTo>
                  <a:lnTo>
                    <a:pt x="246953" y="324570"/>
                  </a:lnTo>
                  <a:lnTo>
                    <a:pt x="257164" y="374614"/>
                  </a:lnTo>
                  <a:lnTo>
                    <a:pt x="287128" y="437909"/>
                  </a:lnTo>
                  <a:lnTo>
                    <a:pt x="315749" y="473128"/>
                  </a:lnTo>
                  <a:lnTo>
                    <a:pt x="343933" y="494252"/>
                  </a:lnTo>
                  <a:lnTo>
                    <a:pt x="384615" y="513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16817" y="2394908"/>
              <a:ext cx="155940" cy="222016"/>
            </a:xfrm>
            <a:custGeom>
              <a:avLst/>
              <a:gdLst/>
              <a:ahLst/>
              <a:cxnLst/>
              <a:rect l="0" t="0" r="0" b="0"/>
              <a:pathLst>
                <a:path w="155940" h="222016">
                  <a:moveTo>
                    <a:pt x="110768" y="5589"/>
                  </a:moveTo>
                  <a:lnTo>
                    <a:pt x="88412" y="0"/>
                  </a:lnTo>
                  <a:lnTo>
                    <a:pt x="68077" y="3495"/>
                  </a:lnTo>
                  <a:lnTo>
                    <a:pt x="48511" y="14017"/>
                  </a:lnTo>
                  <a:lnTo>
                    <a:pt x="9575" y="59341"/>
                  </a:lnTo>
                  <a:lnTo>
                    <a:pt x="1453" y="86021"/>
                  </a:lnTo>
                  <a:lnTo>
                    <a:pt x="0" y="133926"/>
                  </a:lnTo>
                  <a:lnTo>
                    <a:pt x="1828" y="150808"/>
                  </a:lnTo>
                  <a:lnTo>
                    <a:pt x="13217" y="175806"/>
                  </a:lnTo>
                  <a:lnTo>
                    <a:pt x="43535" y="210918"/>
                  </a:lnTo>
                  <a:lnTo>
                    <a:pt x="64119" y="219679"/>
                  </a:lnTo>
                  <a:lnTo>
                    <a:pt x="76159" y="222015"/>
                  </a:lnTo>
                  <a:lnTo>
                    <a:pt x="98896" y="218372"/>
                  </a:lnTo>
                  <a:lnTo>
                    <a:pt x="119530" y="207784"/>
                  </a:lnTo>
                  <a:lnTo>
                    <a:pt x="136499" y="191380"/>
                  </a:lnTo>
                  <a:lnTo>
                    <a:pt x="153617" y="162414"/>
                  </a:lnTo>
                  <a:lnTo>
                    <a:pt x="155939" y="135730"/>
                  </a:lnTo>
                  <a:lnTo>
                    <a:pt x="147897" y="82119"/>
                  </a:lnTo>
                  <a:lnTo>
                    <a:pt x="132818" y="54131"/>
                  </a:lnTo>
                  <a:lnTo>
                    <a:pt x="107943" y="31020"/>
                  </a:lnTo>
                  <a:lnTo>
                    <a:pt x="79183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22342" y="2358383"/>
              <a:ext cx="206230" cy="243526"/>
            </a:xfrm>
            <a:custGeom>
              <a:avLst/>
              <a:gdLst/>
              <a:ahLst/>
              <a:cxnLst/>
              <a:rect l="0" t="0" r="0" b="0"/>
              <a:pathLst>
                <a:path w="206230" h="243526">
                  <a:moveTo>
                    <a:pt x="105285" y="0"/>
                  </a:moveTo>
                  <a:lnTo>
                    <a:pt x="55733" y="20243"/>
                  </a:lnTo>
                  <a:lnTo>
                    <a:pt x="39198" y="35903"/>
                  </a:lnTo>
                  <a:lnTo>
                    <a:pt x="19051" y="74552"/>
                  </a:lnTo>
                  <a:lnTo>
                    <a:pt x="19720" y="82457"/>
                  </a:lnTo>
                  <a:lnTo>
                    <a:pt x="23675" y="88896"/>
                  </a:lnTo>
                  <a:lnTo>
                    <a:pt x="37428" y="99171"/>
                  </a:lnTo>
                  <a:lnTo>
                    <a:pt x="95269" y="123774"/>
                  </a:lnTo>
                  <a:lnTo>
                    <a:pt x="156803" y="154592"/>
                  </a:lnTo>
                  <a:lnTo>
                    <a:pt x="195921" y="186488"/>
                  </a:lnTo>
                  <a:lnTo>
                    <a:pt x="204059" y="206496"/>
                  </a:lnTo>
                  <a:lnTo>
                    <a:pt x="206229" y="218382"/>
                  </a:lnTo>
                  <a:lnTo>
                    <a:pt x="204166" y="227477"/>
                  </a:lnTo>
                  <a:lnTo>
                    <a:pt x="199282" y="234709"/>
                  </a:lnTo>
                  <a:lnTo>
                    <a:pt x="192516" y="240701"/>
                  </a:lnTo>
                  <a:lnTo>
                    <a:pt x="183326" y="243525"/>
                  </a:lnTo>
                  <a:lnTo>
                    <a:pt x="148035" y="241911"/>
                  </a:lnTo>
                  <a:lnTo>
                    <a:pt x="94189" y="230886"/>
                  </a:lnTo>
                  <a:lnTo>
                    <a:pt x="34067" y="21398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47716" y="2400018"/>
              <a:ext cx="216823" cy="211050"/>
            </a:xfrm>
            <a:custGeom>
              <a:avLst/>
              <a:gdLst/>
              <a:ahLst/>
              <a:cxnLst/>
              <a:rect l="0" t="0" r="0" b="0"/>
              <a:pathLst>
                <a:path w="216823" h="211050">
                  <a:moveTo>
                    <a:pt x="79953" y="137349"/>
                  </a:moveTo>
                  <a:lnTo>
                    <a:pt x="103976" y="82305"/>
                  </a:lnTo>
                  <a:lnTo>
                    <a:pt x="108176" y="57513"/>
                  </a:lnTo>
                  <a:lnTo>
                    <a:pt x="103805" y="34016"/>
                  </a:lnTo>
                  <a:lnTo>
                    <a:pt x="99363" y="22837"/>
                  </a:lnTo>
                  <a:lnTo>
                    <a:pt x="85070" y="7296"/>
                  </a:lnTo>
                  <a:lnTo>
                    <a:pt x="76345" y="1514"/>
                  </a:lnTo>
                  <a:lnTo>
                    <a:pt x="67018" y="0"/>
                  </a:lnTo>
                  <a:lnTo>
                    <a:pt x="47298" y="4555"/>
                  </a:lnTo>
                  <a:lnTo>
                    <a:pt x="29954" y="20618"/>
                  </a:lnTo>
                  <a:lnTo>
                    <a:pt x="10156" y="55969"/>
                  </a:lnTo>
                  <a:lnTo>
                    <a:pt x="0" y="96079"/>
                  </a:lnTo>
                  <a:lnTo>
                    <a:pt x="111" y="137599"/>
                  </a:lnTo>
                  <a:lnTo>
                    <a:pt x="5863" y="163197"/>
                  </a:lnTo>
                  <a:lnTo>
                    <a:pt x="16218" y="182372"/>
                  </a:lnTo>
                  <a:lnTo>
                    <a:pt x="24595" y="187252"/>
                  </a:lnTo>
                  <a:lnTo>
                    <a:pt x="46380" y="189554"/>
                  </a:lnTo>
                  <a:lnTo>
                    <a:pt x="65421" y="183558"/>
                  </a:lnTo>
                  <a:lnTo>
                    <a:pt x="73775" y="178684"/>
                  </a:lnTo>
                  <a:lnTo>
                    <a:pt x="86175" y="163909"/>
                  </a:lnTo>
                  <a:lnTo>
                    <a:pt x="91120" y="155056"/>
                  </a:lnTo>
                  <a:lnTo>
                    <a:pt x="100226" y="109348"/>
                  </a:lnTo>
                  <a:lnTo>
                    <a:pt x="102826" y="110493"/>
                  </a:lnTo>
                  <a:lnTo>
                    <a:pt x="133679" y="156626"/>
                  </a:lnTo>
                  <a:lnTo>
                    <a:pt x="169002" y="192097"/>
                  </a:lnTo>
                  <a:lnTo>
                    <a:pt x="201008" y="206959"/>
                  </a:lnTo>
                  <a:lnTo>
                    <a:pt x="216822" y="211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65189" y="2126756"/>
              <a:ext cx="51993" cy="473783"/>
            </a:xfrm>
            <a:custGeom>
              <a:avLst/>
              <a:gdLst/>
              <a:ahLst/>
              <a:cxnLst/>
              <a:rect l="0" t="0" r="0" b="0"/>
              <a:pathLst>
                <a:path w="51993" h="473783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5067" y="171186"/>
                  </a:lnTo>
                  <a:lnTo>
                    <a:pt x="10098" y="227964"/>
                  </a:lnTo>
                  <a:lnTo>
                    <a:pt x="18002" y="273695"/>
                  </a:lnTo>
                  <a:lnTo>
                    <a:pt x="26583" y="336379"/>
                  </a:lnTo>
                  <a:lnTo>
                    <a:pt x="30816" y="396415"/>
                  </a:lnTo>
                  <a:lnTo>
                    <a:pt x="42134" y="446802"/>
                  </a:lnTo>
                  <a:lnTo>
                    <a:pt x="5199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04336" y="2453139"/>
              <a:ext cx="18131" cy="157929"/>
            </a:xfrm>
            <a:custGeom>
              <a:avLst/>
              <a:gdLst/>
              <a:ahLst/>
              <a:cxnLst/>
              <a:rect l="0" t="0" r="0" b="0"/>
              <a:pathLst>
                <a:path w="18131" h="157929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6057" y="102552"/>
                  </a:lnTo>
                  <a:lnTo>
                    <a:pt x="1813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90880" y="2368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96165" y="2447551"/>
              <a:ext cx="147401" cy="211613"/>
            </a:xfrm>
            <a:custGeom>
              <a:avLst/>
              <a:gdLst/>
              <a:ahLst/>
              <a:cxnLst/>
              <a:rect l="0" t="0" r="0" b="0"/>
              <a:pathLst>
                <a:path w="147401" h="211613">
                  <a:moveTo>
                    <a:pt x="0" y="47702"/>
                  </a:moveTo>
                  <a:lnTo>
                    <a:pt x="17981" y="63343"/>
                  </a:lnTo>
                  <a:lnTo>
                    <a:pt x="64153" y="82547"/>
                  </a:lnTo>
                  <a:lnTo>
                    <a:pt x="100636" y="82073"/>
                  </a:lnTo>
                  <a:lnTo>
                    <a:pt x="121157" y="74287"/>
                  </a:lnTo>
                  <a:lnTo>
                    <a:pt x="129904" y="68935"/>
                  </a:lnTo>
                  <a:lnTo>
                    <a:pt x="134566" y="60688"/>
                  </a:lnTo>
                  <a:lnTo>
                    <a:pt x="136626" y="39046"/>
                  </a:lnTo>
                  <a:lnTo>
                    <a:pt x="133198" y="29063"/>
                  </a:lnTo>
                  <a:lnTo>
                    <a:pt x="120031" y="11732"/>
                  </a:lnTo>
                  <a:lnTo>
                    <a:pt x="99361" y="2470"/>
                  </a:lnTo>
                  <a:lnTo>
                    <a:pt x="87297" y="0"/>
                  </a:lnTo>
                  <a:lnTo>
                    <a:pt x="76916" y="693"/>
                  </a:lnTo>
                  <a:lnTo>
                    <a:pt x="59142" y="7702"/>
                  </a:lnTo>
                  <a:lnTo>
                    <a:pt x="35981" y="24802"/>
                  </a:lnTo>
                  <a:lnTo>
                    <a:pt x="19890" y="50276"/>
                  </a:lnTo>
                  <a:lnTo>
                    <a:pt x="12378" y="99900"/>
                  </a:lnTo>
                  <a:lnTo>
                    <a:pt x="13417" y="145577"/>
                  </a:lnTo>
                  <a:lnTo>
                    <a:pt x="21951" y="170751"/>
                  </a:lnTo>
                  <a:lnTo>
                    <a:pt x="36662" y="190518"/>
                  </a:lnTo>
                  <a:lnTo>
                    <a:pt x="45499" y="199065"/>
                  </a:lnTo>
                  <a:lnTo>
                    <a:pt x="67795" y="208561"/>
                  </a:lnTo>
                  <a:lnTo>
                    <a:pt x="92133" y="211612"/>
                  </a:lnTo>
                  <a:lnTo>
                    <a:pt x="123225" y="206753"/>
                  </a:lnTo>
                  <a:lnTo>
                    <a:pt x="14740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48849" y="2642653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0" y="0"/>
                  </a:moveTo>
                  <a:lnTo>
                    <a:pt x="10529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5453761" y="2432082"/>
            <a:ext cx="40679" cy="326385"/>
          </a:xfrm>
          <a:custGeom>
            <a:avLst/>
            <a:gdLst/>
            <a:ahLst/>
            <a:cxnLst/>
            <a:rect l="0" t="0" r="0" b="0"/>
            <a:pathLst>
              <a:path w="40679" h="326385">
                <a:moveTo>
                  <a:pt x="0" y="0"/>
                </a:moveTo>
                <a:lnTo>
                  <a:pt x="0" y="22357"/>
                </a:lnTo>
                <a:lnTo>
                  <a:pt x="23720" y="84343"/>
                </a:lnTo>
                <a:lnTo>
                  <a:pt x="37268" y="143176"/>
                </a:lnTo>
                <a:lnTo>
                  <a:pt x="40678" y="192682"/>
                </a:lnTo>
                <a:lnTo>
                  <a:pt x="39349" y="237505"/>
                </a:lnTo>
                <a:lnTo>
                  <a:pt x="19125" y="291454"/>
                </a:lnTo>
                <a:lnTo>
                  <a:pt x="0" y="3263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432301" y="3984257"/>
            <a:ext cx="2531389" cy="816738"/>
            <a:chOff x="432301" y="3984257"/>
            <a:chExt cx="2531389" cy="816738"/>
          </a:xfrm>
        </p:grpSpPr>
        <p:sp>
          <p:nvSpPr>
            <p:cNvPr id="68" name="Freeform 67"/>
            <p:cNvSpPr/>
            <p:nvPr/>
          </p:nvSpPr>
          <p:spPr>
            <a:xfrm>
              <a:off x="432301" y="3984257"/>
              <a:ext cx="304694" cy="629695"/>
            </a:xfrm>
            <a:custGeom>
              <a:avLst/>
              <a:gdLst/>
              <a:ahLst/>
              <a:cxnLst/>
              <a:rect l="0" t="0" r="0" b="0"/>
              <a:pathLst>
                <a:path w="304694" h="629695">
                  <a:moveTo>
                    <a:pt x="241522" y="69214"/>
                  </a:moveTo>
                  <a:lnTo>
                    <a:pt x="186435" y="10651"/>
                  </a:lnTo>
                  <a:lnTo>
                    <a:pt x="163617" y="2242"/>
                  </a:lnTo>
                  <a:lnTo>
                    <a:pt x="150981" y="0"/>
                  </a:lnTo>
                  <a:lnTo>
                    <a:pt x="127582" y="3747"/>
                  </a:lnTo>
                  <a:lnTo>
                    <a:pt x="106654" y="14381"/>
                  </a:lnTo>
                  <a:lnTo>
                    <a:pt x="66773" y="59784"/>
                  </a:lnTo>
                  <a:lnTo>
                    <a:pt x="34168" y="119806"/>
                  </a:lnTo>
                  <a:lnTo>
                    <a:pt x="13828" y="177738"/>
                  </a:lnTo>
                  <a:lnTo>
                    <a:pt x="4172" y="231221"/>
                  </a:lnTo>
                  <a:lnTo>
                    <a:pt x="791" y="292691"/>
                  </a:lnTo>
                  <a:lnTo>
                    <a:pt x="0" y="338553"/>
                  </a:lnTo>
                  <a:lnTo>
                    <a:pt x="5144" y="388054"/>
                  </a:lnTo>
                  <a:lnTo>
                    <a:pt x="17362" y="450693"/>
                  </a:lnTo>
                  <a:lnTo>
                    <a:pt x="34160" y="505526"/>
                  </a:lnTo>
                  <a:lnTo>
                    <a:pt x="59662" y="560812"/>
                  </a:lnTo>
                  <a:lnTo>
                    <a:pt x="85862" y="594679"/>
                  </a:lnTo>
                  <a:lnTo>
                    <a:pt x="115852" y="615762"/>
                  </a:lnTo>
                  <a:lnTo>
                    <a:pt x="146965" y="629417"/>
                  </a:lnTo>
                  <a:lnTo>
                    <a:pt x="189589" y="629694"/>
                  </a:lnTo>
                  <a:lnTo>
                    <a:pt x="228084" y="616778"/>
                  </a:lnTo>
                  <a:lnTo>
                    <a:pt x="256128" y="598133"/>
                  </a:lnTo>
                  <a:lnTo>
                    <a:pt x="304693" y="542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3986" y="4355853"/>
              <a:ext cx="159179" cy="229801"/>
            </a:xfrm>
            <a:custGeom>
              <a:avLst/>
              <a:gdLst/>
              <a:ahLst/>
              <a:cxnLst/>
              <a:rect l="0" t="0" r="0" b="0"/>
              <a:pathLst>
                <a:path w="159179" h="229801">
                  <a:moveTo>
                    <a:pt x="140407" y="24002"/>
                  </a:moveTo>
                  <a:lnTo>
                    <a:pt x="122427" y="8361"/>
                  </a:lnTo>
                  <a:lnTo>
                    <a:pt x="105510" y="282"/>
                  </a:lnTo>
                  <a:lnTo>
                    <a:pt x="96085" y="0"/>
                  </a:lnTo>
                  <a:lnTo>
                    <a:pt x="76255" y="5925"/>
                  </a:lnTo>
                  <a:lnTo>
                    <a:pt x="50949" y="22415"/>
                  </a:lnTo>
                  <a:lnTo>
                    <a:pt x="39037" y="38504"/>
                  </a:lnTo>
                  <a:lnTo>
                    <a:pt x="1720" y="99397"/>
                  </a:lnTo>
                  <a:lnTo>
                    <a:pt x="0" y="119512"/>
                  </a:lnTo>
                  <a:lnTo>
                    <a:pt x="14679" y="181995"/>
                  </a:lnTo>
                  <a:lnTo>
                    <a:pt x="17984" y="192502"/>
                  </a:lnTo>
                  <a:lnTo>
                    <a:pt x="31015" y="210415"/>
                  </a:lnTo>
                  <a:lnTo>
                    <a:pt x="39403" y="218467"/>
                  </a:lnTo>
                  <a:lnTo>
                    <a:pt x="61201" y="227414"/>
                  </a:lnTo>
                  <a:lnTo>
                    <a:pt x="73565" y="229800"/>
                  </a:lnTo>
                  <a:lnTo>
                    <a:pt x="93542" y="226212"/>
                  </a:lnTo>
                  <a:lnTo>
                    <a:pt x="117943" y="211038"/>
                  </a:lnTo>
                  <a:lnTo>
                    <a:pt x="131593" y="197206"/>
                  </a:lnTo>
                  <a:lnTo>
                    <a:pt x="153747" y="149582"/>
                  </a:lnTo>
                  <a:lnTo>
                    <a:pt x="159178" y="112943"/>
                  </a:lnTo>
                  <a:lnTo>
                    <a:pt x="155198" y="78041"/>
                  </a:lnTo>
                  <a:lnTo>
                    <a:pt x="141020" y="45472"/>
                  </a:lnTo>
                  <a:lnTo>
                    <a:pt x="128591" y="30425"/>
                  </a:lnTo>
                  <a:lnTo>
                    <a:pt x="108822" y="13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5450" y="4351590"/>
              <a:ext cx="178986" cy="195826"/>
            </a:xfrm>
            <a:custGeom>
              <a:avLst/>
              <a:gdLst/>
              <a:ahLst/>
              <a:cxnLst/>
              <a:rect l="0" t="0" r="0" b="0"/>
              <a:pathLst>
                <a:path w="178986" h="195826">
                  <a:moveTo>
                    <a:pt x="0" y="59850"/>
                  </a:moveTo>
                  <a:lnTo>
                    <a:pt x="29309" y="94748"/>
                  </a:lnTo>
                  <a:lnTo>
                    <a:pt x="55644" y="154897"/>
                  </a:lnTo>
                  <a:lnTo>
                    <a:pt x="60941" y="191867"/>
                  </a:lnTo>
                  <a:lnTo>
                    <a:pt x="59345" y="195825"/>
                  </a:lnTo>
                  <a:lnTo>
                    <a:pt x="55941" y="193783"/>
                  </a:lnTo>
                  <a:lnTo>
                    <a:pt x="43092" y="171674"/>
                  </a:lnTo>
                  <a:lnTo>
                    <a:pt x="36699" y="151664"/>
                  </a:lnTo>
                  <a:lnTo>
                    <a:pt x="26670" y="92666"/>
                  </a:lnTo>
                  <a:lnTo>
                    <a:pt x="28310" y="60215"/>
                  </a:lnTo>
                  <a:lnTo>
                    <a:pt x="36204" y="28373"/>
                  </a:lnTo>
                  <a:lnTo>
                    <a:pt x="41684" y="20148"/>
                  </a:lnTo>
                  <a:lnTo>
                    <a:pt x="57131" y="7890"/>
                  </a:lnTo>
                  <a:lnTo>
                    <a:pt x="91147" y="0"/>
                  </a:lnTo>
                  <a:lnTo>
                    <a:pt x="111090" y="4394"/>
                  </a:lnTo>
                  <a:lnTo>
                    <a:pt x="127752" y="15316"/>
                  </a:lnTo>
                  <a:lnTo>
                    <a:pt x="142957" y="31868"/>
                  </a:lnTo>
                  <a:lnTo>
                    <a:pt x="167409" y="89715"/>
                  </a:lnTo>
                  <a:lnTo>
                    <a:pt x="175555" y="122511"/>
                  </a:lnTo>
                  <a:lnTo>
                    <a:pt x="178985" y="154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52849" y="4347752"/>
              <a:ext cx="217055" cy="453243"/>
            </a:xfrm>
            <a:custGeom>
              <a:avLst/>
              <a:gdLst/>
              <a:ahLst/>
              <a:cxnLst/>
              <a:rect l="0" t="0" r="0" b="0"/>
              <a:pathLst>
                <a:path w="217055" h="453243">
                  <a:moveTo>
                    <a:pt x="189513" y="105802"/>
                  </a:moveTo>
                  <a:lnTo>
                    <a:pt x="200692" y="89034"/>
                  </a:lnTo>
                  <a:lnTo>
                    <a:pt x="207643" y="56250"/>
                  </a:lnTo>
                  <a:lnTo>
                    <a:pt x="203030" y="36596"/>
                  </a:lnTo>
                  <a:lnTo>
                    <a:pt x="181005" y="4914"/>
                  </a:lnTo>
                  <a:lnTo>
                    <a:pt x="172143" y="1109"/>
                  </a:lnTo>
                  <a:lnTo>
                    <a:pt x="149817" y="0"/>
                  </a:lnTo>
                  <a:lnTo>
                    <a:pt x="130537" y="6526"/>
                  </a:lnTo>
                  <a:lnTo>
                    <a:pt x="114168" y="18396"/>
                  </a:lnTo>
                  <a:lnTo>
                    <a:pt x="99095" y="35369"/>
                  </a:lnTo>
                  <a:lnTo>
                    <a:pt x="90836" y="57731"/>
                  </a:lnTo>
                  <a:lnTo>
                    <a:pt x="85533" y="110215"/>
                  </a:lnTo>
                  <a:lnTo>
                    <a:pt x="86826" y="164472"/>
                  </a:lnTo>
                  <a:lnTo>
                    <a:pt x="95521" y="188030"/>
                  </a:lnTo>
                  <a:lnTo>
                    <a:pt x="102285" y="193376"/>
                  </a:lnTo>
                  <a:lnTo>
                    <a:pt x="110304" y="194600"/>
                  </a:lnTo>
                  <a:lnTo>
                    <a:pt x="119160" y="193077"/>
                  </a:lnTo>
                  <a:lnTo>
                    <a:pt x="135238" y="178906"/>
                  </a:lnTo>
                  <a:lnTo>
                    <a:pt x="159035" y="137270"/>
                  </a:lnTo>
                  <a:lnTo>
                    <a:pt x="171254" y="100178"/>
                  </a:lnTo>
                  <a:lnTo>
                    <a:pt x="175001" y="95034"/>
                  </a:lnTo>
                  <a:lnTo>
                    <a:pt x="178668" y="95114"/>
                  </a:lnTo>
                  <a:lnTo>
                    <a:pt x="182283" y="98676"/>
                  </a:lnTo>
                  <a:lnTo>
                    <a:pt x="196491" y="147592"/>
                  </a:lnTo>
                  <a:lnTo>
                    <a:pt x="207048" y="203582"/>
                  </a:lnTo>
                  <a:lnTo>
                    <a:pt x="216416" y="262285"/>
                  </a:lnTo>
                  <a:lnTo>
                    <a:pt x="217054" y="325229"/>
                  </a:lnTo>
                  <a:lnTo>
                    <a:pt x="206262" y="377133"/>
                  </a:lnTo>
                  <a:lnTo>
                    <a:pt x="193448" y="396409"/>
                  </a:lnTo>
                  <a:lnTo>
                    <a:pt x="185117" y="404825"/>
                  </a:lnTo>
                  <a:lnTo>
                    <a:pt x="139858" y="422259"/>
                  </a:lnTo>
                  <a:lnTo>
                    <a:pt x="78492" y="431395"/>
                  </a:lnTo>
                  <a:lnTo>
                    <a:pt x="27550" y="443251"/>
                  </a:lnTo>
                  <a:lnTo>
                    <a:pt x="0" y="453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97486" y="4306155"/>
              <a:ext cx="123862" cy="224343"/>
            </a:xfrm>
            <a:custGeom>
              <a:avLst/>
              <a:gdLst/>
              <a:ahLst/>
              <a:cxnLst/>
              <a:rect l="0" t="0" r="0" b="0"/>
              <a:pathLst>
                <a:path w="123862" h="224343">
                  <a:moveTo>
                    <a:pt x="8047" y="94756"/>
                  </a:moveTo>
                  <a:lnTo>
                    <a:pt x="22701" y="153373"/>
                  </a:lnTo>
                  <a:lnTo>
                    <a:pt x="39714" y="209970"/>
                  </a:lnTo>
                  <a:lnTo>
                    <a:pt x="44348" y="224342"/>
                  </a:lnTo>
                  <a:lnTo>
                    <a:pt x="25439" y="168993"/>
                  </a:lnTo>
                  <a:lnTo>
                    <a:pt x="5893" y="126448"/>
                  </a:lnTo>
                  <a:lnTo>
                    <a:pt x="0" y="89199"/>
                  </a:lnTo>
                  <a:lnTo>
                    <a:pt x="3843" y="54115"/>
                  </a:lnTo>
                  <a:lnTo>
                    <a:pt x="12418" y="35360"/>
                  </a:lnTo>
                  <a:lnTo>
                    <a:pt x="17980" y="27083"/>
                  </a:lnTo>
                  <a:lnTo>
                    <a:pt x="36638" y="14767"/>
                  </a:lnTo>
                  <a:lnTo>
                    <a:pt x="60529" y="6563"/>
                  </a:lnTo>
                  <a:lnTo>
                    <a:pt x="1238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64542" y="4324869"/>
              <a:ext cx="167376" cy="189932"/>
            </a:xfrm>
            <a:custGeom>
              <a:avLst/>
              <a:gdLst/>
              <a:ahLst/>
              <a:cxnLst/>
              <a:rect l="0" t="0" r="0" b="0"/>
              <a:pathLst>
                <a:path w="167376" h="189932">
                  <a:moveTo>
                    <a:pt x="62090" y="118157"/>
                  </a:moveTo>
                  <a:lnTo>
                    <a:pt x="91398" y="88848"/>
                  </a:lnTo>
                  <a:lnTo>
                    <a:pt x="98512" y="69256"/>
                  </a:lnTo>
                  <a:lnTo>
                    <a:pt x="100409" y="57480"/>
                  </a:lnTo>
                  <a:lnTo>
                    <a:pt x="96278" y="35037"/>
                  </a:lnTo>
                  <a:lnTo>
                    <a:pt x="91901" y="24139"/>
                  </a:lnTo>
                  <a:lnTo>
                    <a:pt x="77679" y="8911"/>
                  </a:lnTo>
                  <a:lnTo>
                    <a:pt x="68973" y="3212"/>
                  </a:lnTo>
                  <a:lnTo>
                    <a:pt x="46821" y="0"/>
                  </a:lnTo>
                  <a:lnTo>
                    <a:pt x="34363" y="781"/>
                  </a:lnTo>
                  <a:lnTo>
                    <a:pt x="24888" y="4811"/>
                  </a:lnTo>
                  <a:lnTo>
                    <a:pt x="11241" y="18648"/>
                  </a:lnTo>
                  <a:lnTo>
                    <a:pt x="4395" y="42735"/>
                  </a:lnTo>
                  <a:lnTo>
                    <a:pt x="0" y="100269"/>
                  </a:lnTo>
                  <a:lnTo>
                    <a:pt x="1472" y="155524"/>
                  </a:lnTo>
                  <a:lnTo>
                    <a:pt x="10192" y="179218"/>
                  </a:lnTo>
                  <a:lnTo>
                    <a:pt x="16963" y="185770"/>
                  </a:lnTo>
                  <a:lnTo>
                    <a:pt x="24986" y="188969"/>
                  </a:lnTo>
                  <a:lnTo>
                    <a:pt x="33844" y="189931"/>
                  </a:lnTo>
                  <a:lnTo>
                    <a:pt x="42090" y="185894"/>
                  </a:lnTo>
                  <a:lnTo>
                    <a:pt x="57490" y="168929"/>
                  </a:lnTo>
                  <a:lnTo>
                    <a:pt x="65895" y="145791"/>
                  </a:lnTo>
                  <a:lnTo>
                    <a:pt x="72903" y="88391"/>
                  </a:lnTo>
                  <a:lnTo>
                    <a:pt x="75148" y="90124"/>
                  </a:lnTo>
                  <a:lnTo>
                    <a:pt x="97333" y="150566"/>
                  </a:lnTo>
                  <a:lnTo>
                    <a:pt x="113346" y="175983"/>
                  </a:lnTo>
                  <a:lnTo>
                    <a:pt x="120827" y="180104"/>
                  </a:lnTo>
                  <a:lnTo>
                    <a:pt x="138498" y="181564"/>
                  </a:lnTo>
                  <a:lnTo>
                    <a:pt x="151811" y="178313"/>
                  </a:lnTo>
                  <a:lnTo>
                    <a:pt x="167375" y="170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63695" y="4032414"/>
              <a:ext cx="20865" cy="431669"/>
            </a:xfrm>
            <a:custGeom>
              <a:avLst/>
              <a:gdLst/>
              <a:ahLst/>
              <a:cxnLst/>
              <a:rect l="0" t="0" r="0" b="0"/>
              <a:pathLst>
                <a:path w="20865" h="431669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52234"/>
                  </a:lnTo>
                  <a:lnTo>
                    <a:pt x="1063" y="197511"/>
                  </a:lnTo>
                  <a:lnTo>
                    <a:pt x="5434" y="241031"/>
                  </a:lnTo>
                  <a:lnTo>
                    <a:pt x="8157" y="283770"/>
                  </a:lnTo>
                  <a:lnTo>
                    <a:pt x="12810" y="341053"/>
                  </a:lnTo>
                  <a:lnTo>
                    <a:pt x="19273" y="402331"/>
                  </a:lnTo>
                  <a:lnTo>
                    <a:pt x="20864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16103" y="4200870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4596" y="0"/>
                  </a:lnTo>
                  <a:lnTo>
                    <a:pt x="150422" y="8406"/>
                  </a:lnTo>
                  <a:lnTo>
                    <a:pt x="94660" y="21331"/>
                  </a:lnTo>
                  <a:lnTo>
                    <a:pt x="38586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60454" y="4285098"/>
              <a:ext cx="113619" cy="168597"/>
            </a:xfrm>
            <a:custGeom>
              <a:avLst/>
              <a:gdLst/>
              <a:ahLst/>
              <a:cxnLst/>
              <a:rect l="0" t="0" r="0" b="0"/>
              <a:pathLst>
                <a:path w="113619" h="168597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2587" y="136599"/>
                  </a:lnTo>
                  <a:lnTo>
                    <a:pt x="25432" y="154687"/>
                  </a:lnTo>
                  <a:lnTo>
                    <a:pt x="33770" y="162787"/>
                  </a:lnTo>
                  <a:lnTo>
                    <a:pt x="42839" y="167016"/>
                  </a:lnTo>
                  <a:lnTo>
                    <a:pt x="62273" y="168596"/>
                  </a:lnTo>
                  <a:lnTo>
                    <a:pt x="71200" y="165040"/>
                  </a:lnTo>
                  <a:lnTo>
                    <a:pt x="87357" y="151730"/>
                  </a:lnTo>
                  <a:lnTo>
                    <a:pt x="104017" y="124506"/>
                  </a:lnTo>
                  <a:lnTo>
                    <a:pt x="111722" y="75460"/>
                  </a:lnTo>
                  <a:lnTo>
                    <a:pt x="113244" y="26951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47772" y="4032414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60384"/>
                  </a:lnTo>
                  <a:lnTo>
                    <a:pt x="3119" y="118107"/>
                  </a:lnTo>
                  <a:lnTo>
                    <a:pt x="7235" y="160117"/>
                  </a:lnTo>
                  <a:lnTo>
                    <a:pt x="9065" y="206084"/>
                  </a:lnTo>
                  <a:lnTo>
                    <a:pt x="12997" y="250690"/>
                  </a:lnTo>
                  <a:lnTo>
                    <a:pt x="18669" y="309025"/>
                  </a:lnTo>
                  <a:lnTo>
                    <a:pt x="20585" y="37065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59601" y="4263571"/>
              <a:ext cx="172441" cy="231285"/>
            </a:xfrm>
            <a:custGeom>
              <a:avLst/>
              <a:gdLst/>
              <a:ahLst/>
              <a:cxnLst/>
              <a:rect l="0" t="0" r="0" b="0"/>
              <a:pathLst>
                <a:path w="172441" h="231285">
                  <a:moveTo>
                    <a:pt x="88212" y="116284"/>
                  </a:moveTo>
                  <a:lnTo>
                    <a:pt x="82623" y="57667"/>
                  </a:lnTo>
                  <a:lnTo>
                    <a:pt x="73558" y="22877"/>
                  </a:lnTo>
                  <a:lnTo>
                    <a:pt x="67914" y="14238"/>
                  </a:lnTo>
                  <a:lnTo>
                    <a:pt x="52285" y="1520"/>
                  </a:lnTo>
                  <a:lnTo>
                    <a:pt x="44373" y="0"/>
                  </a:lnTo>
                  <a:lnTo>
                    <a:pt x="36759" y="1327"/>
                  </a:lnTo>
                  <a:lnTo>
                    <a:pt x="29344" y="4551"/>
                  </a:lnTo>
                  <a:lnTo>
                    <a:pt x="17985" y="17492"/>
                  </a:lnTo>
                  <a:lnTo>
                    <a:pt x="1161" y="59984"/>
                  </a:lnTo>
                  <a:lnTo>
                    <a:pt x="0" y="83073"/>
                  </a:lnTo>
                  <a:lnTo>
                    <a:pt x="3459" y="145532"/>
                  </a:lnTo>
                  <a:lnTo>
                    <a:pt x="7000" y="197624"/>
                  </a:lnTo>
                  <a:lnTo>
                    <a:pt x="9504" y="209115"/>
                  </a:lnTo>
                  <a:lnTo>
                    <a:pt x="14683" y="217945"/>
                  </a:lnTo>
                  <a:lnTo>
                    <a:pt x="29796" y="230877"/>
                  </a:lnTo>
                  <a:lnTo>
                    <a:pt x="37570" y="231284"/>
                  </a:lnTo>
                  <a:lnTo>
                    <a:pt x="45092" y="228045"/>
                  </a:lnTo>
                  <a:lnTo>
                    <a:pt x="59689" y="213919"/>
                  </a:lnTo>
                  <a:lnTo>
                    <a:pt x="73975" y="192042"/>
                  </a:lnTo>
                  <a:lnTo>
                    <a:pt x="83994" y="153419"/>
                  </a:lnTo>
                  <a:lnTo>
                    <a:pt x="86962" y="112339"/>
                  </a:lnTo>
                  <a:lnTo>
                    <a:pt x="88549" y="108974"/>
                  </a:lnTo>
                  <a:lnTo>
                    <a:pt x="90776" y="112580"/>
                  </a:lnTo>
                  <a:lnTo>
                    <a:pt x="109494" y="169525"/>
                  </a:lnTo>
                  <a:lnTo>
                    <a:pt x="112929" y="179854"/>
                  </a:lnTo>
                  <a:lnTo>
                    <a:pt x="126103" y="194450"/>
                  </a:lnTo>
                  <a:lnTo>
                    <a:pt x="142487" y="203667"/>
                  </a:lnTo>
                  <a:lnTo>
                    <a:pt x="172440" y="211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74157" y="4000829"/>
              <a:ext cx="10527" cy="463254"/>
            </a:xfrm>
            <a:custGeom>
              <a:avLst/>
              <a:gdLst/>
              <a:ahLst/>
              <a:cxnLst/>
              <a:rect l="0" t="0" r="0" b="0"/>
              <a:pathLst>
                <a:path w="10527" h="463254">
                  <a:moveTo>
                    <a:pt x="10526" y="0"/>
                  </a:moveTo>
                  <a:lnTo>
                    <a:pt x="2193" y="48931"/>
                  </a:lnTo>
                  <a:lnTo>
                    <a:pt x="432" y="108061"/>
                  </a:lnTo>
                  <a:lnTo>
                    <a:pt x="127" y="167459"/>
                  </a:lnTo>
                  <a:lnTo>
                    <a:pt x="36" y="220153"/>
                  </a:lnTo>
                  <a:lnTo>
                    <a:pt x="6" y="279879"/>
                  </a:lnTo>
                  <a:lnTo>
                    <a:pt x="0" y="336738"/>
                  </a:lnTo>
                  <a:lnTo>
                    <a:pt x="5588" y="398619"/>
                  </a:lnTo>
                  <a:lnTo>
                    <a:pt x="8331" y="426338"/>
                  </a:lnTo>
                  <a:lnTo>
                    <a:pt x="10526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37285" y="4174224"/>
              <a:ext cx="231627" cy="47704"/>
            </a:xfrm>
            <a:custGeom>
              <a:avLst/>
              <a:gdLst/>
              <a:ahLst/>
              <a:cxnLst/>
              <a:rect l="0" t="0" r="0" b="0"/>
              <a:pathLst>
                <a:path w="231627" h="47704">
                  <a:moveTo>
                    <a:pt x="231626" y="5589"/>
                  </a:moveTo>
                  <a:lnTo>
                    <a:pt x="214859" y="0"/>
                  </a:lnTo>
                  <a:lnTo>
                    <a:pt x="197268" y="375"/>
                  </a:lnTo>
                  <a:lnTo>
                    <a:pt x="138628" y="12138"/>
                  </a:lnTo>
                  <a:lnTo>
                    <a:pt x="75548" y="21183"/>
                  </a:lnTo>
                  <a:lnTo>
                    <a:pt x="24420" y="37380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89969" y="430615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48931"/>
                  </a:lnTo>
                  <a:lnTo>
                    <a:pt x="9064" y="10806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79440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66370" y="4295626"/>
              <a:ext cx="127457" cy="204224"/>
            </a:xfrm>
            <a:custGeom>
              <a:avLst/>
              <a:gdLst/>
              <a:ahLst/>
              <a:cxnLst/>
              <a:rect l="0" t="0" r="0" b="0"/>
              <a:pathLst>
                <a:path w="127457" h="204224">
                  <a:moveTo>
                    <a:pt x="81526" y="42115"/>
                  </a:moveTo>
                  <a:lnTo>
                    <a:pt x="64759" y="36525"/>
                  </a:lnTo>
                  <a:lnTo>
                    <a:pt x="57480" y="37219"/>
                  </a:lnTo>
                  <a:lnTo>
                    <a:pt x="43152" y="44228"/>
                  </a:lnTo>
                  <a:lnTo>
                    <a:pt x="21933" y="61328"/>
                  </a:lnTo>
                  <a:lnTo>
                    <a:pt x="6417" y="86802"/>
                  </a:lnTo>
                  <a:lnTo>
                    <a:pt x="0" y="122166"/>
                  </a:lnTo>
                  <a:lnTo>
                    <a:pt x="4738" y="145543"/>
                  </a:lnTo>
                  <a:lnTo>
                    <a:pt x="26844" y="189147"/>
                  </a:lnTo>
                  <a:lnTo>
                    <a:pt x="35712" y="196288"/>
                  </a:lnTo>
                  <a:lnTo>
                    <a:pt x="58045" y="204223"/>
                  </a:lnTo>
                  <a:lnTo>
                    <a:pt x="80448" y="201510"/>
                  </a:lnTo>
                  <a:lnTo>
                    <a:pt x="91336" y="197511"/>
                  </a:lnTo>
                  <a:lnTo>
                    <a:pt x="99764" y="190166"/>
                  </a:lnTo>
                  <a:lnTo>
                    <a:pt x="121697" y="147875"/>
                  </a:lnTo>
                  <a:lnTo>
                    <a:pt x="127456" y="126554"/>
                  </a:lnTo>
                  <a:lnTo>
                    <a:pt x="118784" y="68139"/>
                  </a:lnTo>
                  <a:lnTo>
                    <a:pt x="97192" y="17422"/>
                  </a:lnTo>
                  <a:lnTo>
                    <a:pt x="920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42653" y="4263699"/>
              <a:ext cx="120298" cy="231970"/>
            </a:xfrm>
            <a:custGeom>
              <a:avLst/>
              <a:gdLst/>
              <a:ahLst/>
              <a:cxnLst/>
              <a:rect l="0" t="0" r="0" b="0"/>
              <a:pathLst>
                <a:path w="120298" h="231970">
                  <a:moveTo>
                    <a:pt x="0" y="116156"/>
                  </a:moveTo>
                  <a:lnTo>
                    <a:pt x="17958" y="179584"/>
                  </a:lnTo>
                  <a:lnTo>
                    <a:pt x="25857" y="203969"/>
                  </a:lnTo>
                  <a:lnTo>
                    <a:pt x="6658" y="141060"/>
                  </a:lnTo>
                  <a:lnTo>
                    <a:pt x="1315" y="87453"/>
                  </a:lnTo>
                  <a:lnTo>
                    <a:pt x="3379" y="34923"/>
                  </a:lnTo>
                  <a:lnTo>
                    <a:pt x="5762" y="23396"/>
                  </a:lnTo>
                  <a:lnTo>
                    <a:pt x="10860" y="14542"/>
                  </a:lnTo>
                  <a:lnTo>
                    <a:pt x="25883" y="1584"/>
                  </a:lnTo>
                  <a:lnTo>
                    <a:pt x="33633" y="0"/>
                  </a:lnTo>
                  <a:lnTo>
                    <a:pt x="41139" y="1284"/>
                  </a:lnTo>
                  <a:lnTo>
                    <a:pt x="48483" y="4480"/>
                  </a:lnTo>
                  <a:lnTo>
                    <a:pt x="69997" y="25744"/>
                  </a:lnTo>
                  <a:lnTo>
                    <a:pt x="96926" y="77733"/>
                  </a:lnTo>
                  <a:lnTo>
                    <a:pt x="107419" y="103758"/>
                  </a:lnTo>
                  <a:lnTo>
                    <a:pt x="120297" y="166935"/>
                  </a:lnTo>
                  <a:lnTo>
                    <a:pt x="117212" y="220170"/>
                  </a:lnTo>
                  <a:lnTo>
                    <a:pt x="115813" y="231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04897" y="4198097"/>
              <a:ext cx="158793" cy="258467"/>
            </a:xfrm>
            <a:custGeom>
              <a:avLst/>
              <a:gdLst/>
              <a:ahLst/>
              <a:cxnLst/>
              <a:rect l="0" t="0" r="0" b="0"/>
              <a:pathLst>
                <a:path w="158793" h="258467">
                  <a:moveTo>
                    <a:pt x="122025" y="13302"/>
                  </a:moveTo>
                  <a:lnTo>
                    <a:pt x="110847" y="2123"/>
                  </a:lnTo>
                  <a:lnTo>
                    <a:pt x="104044" y="0"/>
                  </a:lnTo>
                  <a:lnTo>
                    <a:pt x="87127" y="761"/>
                  </a:lnTo>
                  <a:lnTo>
                    <a:pt x="57873" y="13356"/>
                  </a:lnTo>
                  <a:lnTo>
                    <a:pt x="32567" y="37494"/>
                  </a:lnTo>
                  <a:lnTo>
                    <a:pt x="10251" y="72462"/>
                  </a:lnTo>
                  <a:lnTo>
                    <a:pt x="0" y="112459"/>
                  </a:lnTo>
                  <a:lnTo>
                    <a:pt x="3840" y="133801"/>
                  </a:lnTo>
                  <a:lnTo>
                    <a:pt x="8140" y="142767"/>
                  </a:lnTo>
                  <a:lnTo>
                    <a:pt x="15686" y="148745"/>
                  </a:lnTo>
                  <a:lnTo>
                    <a:pt x="36549" y="155387"/>
                  </a:lnTo>
                  <a:lnTo>
                    <a:pt x="88070" y="160821"/>
                  </a:lnTo>
                  <a:lnTo>
                    <a:pt x="127042" y="169965"/>
                  </a:lnTo>
                  <a:lnTo>
                    <a:pt x="146092" y="180806"/>
                  </a:lnTo>
                  <a:lnTo>
                    <a:pt x="152107" y="189312"/>
                  </a:lnTo>
                  <a:lnTo>
                    <a:pt x="158792" y="211241"/>
                  </a:lnTo>
                  <a:lnTo>
                    <a:pt x="158234" y="221301"/>
                  </a:lnTo>
                  <a:lnTo>
                    <a:pt x="151376" y="238717"/>
                  </a:lnTo>
                  <a:lnTo>
                    <a:pt x="134290" y="251136"/>
                  </a:lnTo>
                  <a:lnTo>
                    <a:pt x="123182" y="256086"/>
                  </a:lnTo>
                  <a:lnTo>
                    <a:pt x="98363" y="258466"/>
                  </a:lnTo>
                  <a:lnTo>
                    <a:pt x="41180" y="248618"/>
                  </a:lnTo>
                  <a:lnTo>
                    <a:pt x="16740" y="244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295419" y="3912872"/>
            <a:ext cx="5222136" cy="798312"/>
            <a:chOff x="3295419" y="3912872"/>
            <a:chExt cx="5222136" cy="798312"/>
          </a:xfrm>
        </p:grpSpPr>
        <p:sp>
          <p:nvSpPr>
            <p:cNvPr id="87" name="Freeform 86"/>
            <p:cNvSpPr/>
            <p:nvPr/>
          </p:nvSpPr>
          <p:spPr>
            <a:xfrm>
              <a:off x="3390234" y="3958715"/>
              <a:ext cx="136813" cy="463255"/>
            </a:xfrm>
            <a:custGeom>
              <a:avLst/>
              <a:gdLst/>
              <a:ahLst/>
              <a:cxnLst/>
              <a:rect l="0" t="0" r="0" b="0"/>
              <a:pathLst>
                <a:path w="136813" h="463255">
                  <a:moveTo>
                    <a:pt x="20999" y="463254"/>
                  </a:moveTo>
                  <a:lnTo>
                    <a:pt x="15410" y="401161"/>
                  </a:lnTo>
                  <a:lnTo>
                    <a:pt x="11446" y="348606"/>
                  </a:lnTo>
                  <a:lnTo>
                    <a:pt x="7544" y="289352"/>
                  </a:lnTo>
                  <a:lnTo>
                    <a:pt x="1444" y="231981"/>
                  </a:lnTo>
                  <a:lnTo>
                    <a:pt x="239" y="172728"/>
                  </a:lnTo>
                  <a:lnTo>
                    <a:pt x="0" y="112845"/>
                  </a:lnTo>
                  <a:lnTo>
                    <a:pt x="5543" y="56215"/>
                  </a:lnTo>
                  <a:lnTo>
                    <a:pt x="20189" y="27704"/>
                  </a:lnTo>
                  <a:lnTo>
                    <a:pt x="38966" y="15043"/>
                  </a:lnTo>
                  <a:lnTo>
                    <a:pt x="62909" y="6685"/>
                  </a:lnTo>
                  <a:lnTo>
                    <a:pt x="110169" y="1320"/>
                  </a:lnTo>
                  <a:lnTo>
                    <a:pt x="1368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95419" y="417981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8" y="17959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16518" y="427457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62092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16518" y="4137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02298" y="4053471"/>
              <a:ext cx="72148" cy="347441"/>
            </a:xfrm>
            <a:custGeom>
              <a:avLst/>
              <a:gdLst/>
              <a:ahLst/>
              <a:cxnLst/>
              <a:rect l="0" t="0" r="0" b="0"/>
              <a:pathLst>
                <a:path w="72148" h="347441">
                  <a:moveTo>
                    <a:pt x="30033" y="347440"/>
                  </a:moveTo>
                  <a:lnTo>
                    <a:pt x="26914" y="304749"/>
                  </a:lnTo>
                  <a:lnTo>
                    <a:pt x="19311" y="244203"/>
                  </a:lnTo>
                  <a:lnTo>
                    <a:pt x="8245" y="189224"/>
                  </a:lnTo>
                  <a:lnTo>
                    <a:pt x="383" y="133304"/>
                  </a:lnTo>
                  <a:lnTo>
                    <a:pt x="0" y="71132"/>
                  </a:lnTo>
                  <a:lnTo>
                    <a:pt x="4207" y="45652"/>
                  </a:lnTo>
                  <a:lnTo>
                    <a:pt x="9306" y="36284"/>
                  </a:lnTo>
                  <a:lnTo>
                    <a:pt x="24331" y="22755"/>
                  </a:lnTo>
                  <a:lnTo>
                    <a:pt x="72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48103" y="422192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53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69202" y="4053471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23252" y="48931"/>
                  </a:lnTo>
                  <a:lnTo>
                    <a:pt x="21707" y="99896"/>
                  </a:lnTo>
                  <a:lnTo>
                    <a:pt x="18130" y="156331"/>
                  </a:lnTo>
                  <a:lnTo>
                    <a:pt x="12781" y="206977"/>
                  </a:lnTo>
                  <a:lnTo>
                    <a:pt x="5384" y="26601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84974" y="416928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5589"/>
                  </a:lnTo>
                  <a:lnTo>
                    <a:pt x="53242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65855" y="3969243"/>
              <a:ext cx="156032" cy="400084"/>
            </a:xfrm>
            <a:custGeom>
              <a:avLst/>
              <a:gdLst/>
              <a:ahLst/>
              <a:cxnLst/>
              <a:rect l="0" t="0" r="0" b="0"/>
              <a:pathLst>
                <a:path w="156032" h="400084">
                  <a:moveTo>
                    <a:pt x="8632" y="0"/>
                  </a:moveTo>
                  <a:lnTo>
                    <a:pt x="11751" y="48931"/>
                  </a:lnTo>
                  <a:lnTo>
                    <a:pt x="16965" y="96777"/>
                  </a:lnTo>
                  <a:lnTo>
                    <a:pt x="18510" y="151117"/>
                  </a:lnTo>
                  <a:lnTo>
                    <a:pt x="18871" y="192335"/>
                  </a:lnTo>
                  <a:lnTo>
                    <a:pt x="19032" y="237951"/>
                  </a:lnTo>
                  <a:lnTo>
                    <a:pt x="19122" y="298492"/>
                  </a:lnTo>
                  <a:lnTo>
                    <a:pt x="17983" y="361775"/>
                  </a:lnTo>
                  <a:lnTo>
                    <a:pt x="13567" y="386567"/>
                  </a:lnTo>
                  <a:lnTo>
                    <a:pt x="10752" y="391072"/>
                  </a:lnTo>
                  <a:lnTo>
                    <a:pt x="7706" y="390566"/>
                  </a:lnTo>
                  <a:lnTo>
                    <a:pt x="4505" y="386719"/>
                  </a:lnTo>
                  <a:lnTo>
                    <a:pt x="0" y="353359"/>
                  </a:lnTo>
                  <a:lnTo>
                    <a:pt x="6883" y="304156"/>
                  </a:lnTo>
                  <a:lnTo>
                    <a:pt x="17342" y="260786"/>
                  </a:lnTo>
                  <a:lnTo>
                    <a:pt x="28491" y="240298"/>
                  </a:lnTo>
                  <a:lnTo>
                    <a:pt x="37079" y="233898"/>
                  </a:lnTo>
                  <a:lnTo>
                    <a:pt x="59099" y="226787"/>
                  </a:lnTo>
                  <a:lnTo>
                    <a:pt x="70353" y="228401"/>
                  </a:lnTo>
                  <a:lnTo>
                    <a:pt x="101789" y="246269"/>
                  </a:lnTo>
                  <a:lnTo>
                    <a:pt x="118665" y="259972"/>
                  </a:lnTo>
                  <a:lnTo>
                    <a:pt x="130845" y="280099"/>
                  </a:lnTo>
                  <a:lnTo>
                    <a:pt x="150808" y="337533"/>
                  </a:lnTo>
                  <a:lnTo>
                    <a:pt x="15603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37699" y="4198550"/>
              <a:ext cx="226689" cy="455047"/>
            </a:xfrm>
            <a:custGeom>
              <a:avLst/>
              <a:gdLst/>
              <a:ahLst/>
              <a:cxnLst/>
              <a:rect l="0" t="0" r="0" b="0"/>
              <a:pathLst>
                <a:path w="226689" h="455047">
                  <a:moveTo>
                    <a:pt x="221099" y="107605"/>
                  </a:moveTo>
                  <a:lnTo>
                    <a:pt x="226688" y="90838"/>
                  </a:lnTo>
                  <a:lnTo>
                    <a:pt x="224575" y="58053"/>
                  </a:lnTo>
                  <a:lnTo>
                    <a:pt x="216539" y="24293"/>
                  </a:lnTo>
                  <a:lnTo>
                    <a:pt x="211040" y="15799"/>
                  </a:lnTo>
                  <a:lnTo>
                    <a:pt x="195571" y="3241"/>
                  </a:lnTo>
                  <a:lnTo>
                    <a:pt x="173878" y="0"/>
                  </a:lnTo>
                  <a:lnTo>
                    <a:pt x="149809" y="3629"/>
                  </a:lnTo>
                  <a:lnTo>
                    <a:pt x="127413" y="13040"/>
                  </a:lnTo>
                  <a:lnTo>
                    <a:pt x="112000" y="28142"/>
                  </a:lnTo>
                  <a:lnTo>
                    <a:pt x="86984" y="66432"/>
                  </a:lnTo>
                  <a:lnTo>
                    <a:pt x="77636" y="108534"/>
                  </a:lnTo>
                  <a:lnTo>
                    <a:pt x="82882" y="158351"/>
                  </a:lnTo>
                  <a:lnTo>
                    <a:pt x="88699" y="180462"/>
                  </a:lnTo>
                  <a:lnTo>
                    <a:pt x="95398" y="187762"/>
                  </a:lnTo>
                  <a:lnTo>
                    <a:pt x="115318" y="195873"/>
                  </a:lnTo>
                  <a:lnTo>
                    <a:pt x="124842" y="195696"/>
                  </a:lnTo>
                  <a:lnTo>
                    <a:pt x="141663" y="189261"/>
                  </a:lnTo>
                  <a:lnTo>
                    <a:pt x="164287" y="166894"/>
                  </a:lnTo>
                  <a:lnTo>
                    <a:pt x="188502" y="117622"/>
                  </a:lnTo>
                  <a:lnTo>
                    <a:pt x="203351" y="75919"/>
                  </a:lnTo>
                  <a:lnTo>
                    <a:pt x="205757" y="73613"/>
                  </a:lnTo>
                  <a:lnTo>
                    <a:pt x="207361" y="76755"/>
                  </a:lnTo>
                  <a:lnTo>
                    <a:pt x="211317" y="136428"/>
                  </a:lnTo>
                  <a:lnTo>
                    <a:pt x="217680" y="184905"/>
                  </a:lnTo>
                  <a:lnTo>
                    <a:pt x="220424" y="246920"/>
                  </a:lnTo>
                  <a:lnTo>
                    <a:pt x="220965" y="309559"/>
                  </a:lnTo>
                  <a:lnTo>
                    <a:pt x="215470" y="347208"/>
                  </a:lnTo>
                  <a:lnTo>
                    <a:pt x="200843" y="375001"/>
                  </a:lnTo>
                  <a:lnTo>
                    <a:pt x="185190" y="387494"/>
                  </a:lnTo>
                  <a:lnTo>
                    <a:pt x="165365" y="395777"/>
                  </a:lnTo>
                  <a:lnTo>
                    <a:pt x="114510" y="407333"/>
                  </a:lnTo>
                  <a:lnTo>
                    <a:pt x="59404" y="425863"/>
                  </a:lnTo>
                  <a:lnTo>
                    <a:pt x="15374" y="440789"/>
                  </a:lnTo>
                  <a:lnTo>
                    <a:pt x="0" y="455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13553" y="4179813"/>
              <a:ext cx="134759" cy="183002"/>
            </a:xfrm>
            <a:custGeom>
              <a:avLst/>
              <a:gdLst/>
              <a:ahLst/>
              <a:cxnLst/>
              <a:rect l="0" t="0" r="0" b="0"/>
              <a:pathLst>
                <a:path w="134759" h="183002">
                  <a:moveTo>
                    <a:pt x="18944" y="63171"/>
                  </a:moveTo>
                  <a:lnTo>
                    <a:pt x="27277" y="120435"/>
                  </a:lnTo>
                  <a:lnTo>
                    <a:pt x="34079" y="181500"/>
                  </a:lnTo>
                  <a:lnTo>
                    <a:pt x="31374" y="183001"/>
                  </a:lnTo>
                  <a:lnTo>
                    <a:pt x="27231" y="181662"/>
                  </a:lnTo>
                  <a:lnTo>
                    <a:pt x="19508" y="170816"/>
                  </a:lnTo>
                  <a:lnTo>
                    <a:pt x="5017" y="135257"/>
                  </a:lnTo>
                  <a:lnTo>
                    <a:pt x="0" y="99218"/>
                  </a:lnTo>
                  <a:lnTo>
                    <a:pt x="4102" y="64493"/>
                  </a:lnTo>
                  <a:lnTo>
                    <a:pt x="15857" y="45822"/>
                  </a:lnTo>
                  <a:lnTo>
                    <a:pt x="32780" y="30894"/>
                  </a:lnTo>
                  <a:lnTo>
                    <a:pt x="52000" y="20360"/>
                  </a:lnTo>
                  <a:lnTo>
                    <a:pt x="108579" y="8704"/>
                  </a:lnTo>
                  <a:lnTo>
                    <a:pt x="1347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82741" y="4252157"/>
              <a:ext cx="186669" cy="191154"/>
            </a:xfrm>
            <a:custGeom>
              <a:avLst/>
              <a:gdLst/>
              <a:ahLst/>
              <a:cxnLst/>
              <a:rect l="0" t="0" r="0" b="0"/>
              <a:pathLst>
                <a:path w="186669" h="191154">
                  <a:moveTo>
                    <a:pt x="112968" y="75055"/>
                  </a:moveTo>
                  <a:lnTo>
                    <a:pt x="98314" y="25503"/>
                  </a:lnTo>
                  <a:lnTo>
                    <a:pt x="92670" y="16284"/>
                  </a:lnTo>
                  <a:lnTo>
                    <a:pt x="77041" y="2922"/>
                  </a:lnTo>
                  <a:lnTo>
                    <a:pt x="67960" y="60"/>
                  </a:lnTo>
                  <a:lnTo>
                    <a:pt x="48511" y="0"/>
                  </a:lnTo>
                  <a:lnTo>
                    <a:pt x="31288" y="10112"/>
                  </a:lnTo>
                  <a:lnTo>
                    <a:pt x="17005" y="26304"/>
                  </a:lnTo>
                  <a:lnTo>
                    <a:pt x="6757" y="45199"/>
                  </a:lnTo>
                  <a:lnTo>
                    <a:pt x="0" y="86746"/>
                  </a:lnTo>
                  <a:lnTo>
                    <a:pt x="6123" y="143611"/>
                  </a:lnTo>
                  <a:lnTo>
                    <a:pt x="12059" y="167526"/>
                  </a:lnTo>
                  <a:lnTo>
                    <a:pt x="17620" y="176476"/>
                  </a:lnTo>
                  <a:lnTo>
                    <a:pt x="33157" y="189541"/>
                  </a:lnTo>
                  <a:lnTo>
                    <a:pt x="41043" y="191153"/>
                  </a:lnTo>
                  <a:lnTo>
                    <a:pt x="48641" y="189889"/>
                  </a:lnTo>
                  <a:lnTo>
                    <a:pt x="63321" y="182244"/>
                  </a:lnTo>
                  <a:lnTo>
                    <a:pt x="77645" y="171048"/>
                  </a:lnTo>
                  <a:lnTo>
                    <a:pt x="93273" y="146002"/>
                  </a:lnTo>
                  <a:lnTo>
                    <a:pt x="112686" y="92630"/>
                  </a:lnTo>
                  <a:lnTo>
                    <a:pt x="122074" y="34822"/>
                  </a:lnTo>
                  <a:lnTo>
                    <a:pt x="125415" y="48576"/>
                  </a:lnTo>
                  <a:lnTo>
                    <a:pt x="152750" y="82285"/>
                  </a:lnTo>
                  <a:lnTo>
                    <a:pt x="186668" y="106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80794" y="3912872"/>
              <a:ext cx="336226" cy="499915"/>
            </a:xfrm>
            <a:custGeom>
              <a:avLst/>
              <a:gdLst/>
              <a:ahLst/>
              <a:cxnLst/>
              <a:rect l="0" t="0" r="0" b="0"/>
              <a:pathLst>
                <a:path w="336226" h="499915">
                  <a:moveTo>
                    <a:pt x="125485" y="393283"/>
                  </a:moveTo>
                  <a:lnTo>
                    <a:pt x="125485" y="370926"/>
                  </a:lnTo>
                  <a:lnTo>
                    <a:pt x="114307" y="340255"/>
                  </a:lnTo>
                  <a:lnTo>
                    <a:pt x="106335" y="333365"/>
                  </a:lnTo>
                  <a:lnTo>
                    <a:pt x="84999" y="325708"/>
                  </a:lnTo>
                  <a:lnTo>
                    <a:pt x="52268" y="326988"/>
                  </a:lnTo>
                  <a:lnTo>
                    <a:pt x="34063" y="338082"/>
                  </a:lnTo>
                  <a:lnTo>
                    <a:pt x="19342" y="354711"/>
                  </a:lnTo>
                  <a:lnTo>
                    <a:pt x="8901" y="373801"/>
                  </a:lnTo>
                  <a:lnTo>
                    <a:pt x="1071" y="423057"/>
                  </a:lnTo>
                  <a:lnTo>
                    <a:pt x="0" y="450189"/>
                  </a:lnTo>
                  <a:lnTo>
                    <a:pt x="5763" y="471607"/>
                  </a:lnTo>
                  <a:lnTo>
                    <a:pt x="10575" y="480594"/>
                  </a:lnTo>
                  <a:lnTo>
                    <a:pt x="25282" y="493699"/>
                  </a:lnTo>
                  <a:lnTo>
                    <a:pt x="34116" y="498832"/>
                  </a:lnTo>
                  <a:lnTo>
                    <a:pt x="43516" y="499914"/>
                  </a:lnTo>
                  <a:lnTo>
                    <a:pt x="63318" y="494877"/>
                  </a:lnTo>
                  <a:lnTo>
                    <a:pt x="94197" y="478887"/>
                  </a:lnTo>
                  <a:lnTo>
                    <a:pt x="127668" y="444118"/>
                  </a:lnTo>
                  <a:lnTo>
                    <a:pt x="148489" y="412635"/>
                  </a:lnTo>
                  <a:lnTo>
                    <a:pt x="166598" y="357548"/>
                  </a:lnTo>
                  <a:lnTo>
                    <a:pt x="181439" y="301866"/>
                  </a:lnTo>
                  <a:lnTo>
                    <a:pt x="194466" y="239092"/>
                  </a:lnTo>
                  <a:lnTo>
                    <a:pt x="197786" y="180701"/>
                  </a:lnTo>
                  <a:lnTo>
                    <a:pt x="197601" y="120116"/>
                  </a:lnTo>
                  <a:lnTo>
                    <a:pt x="191827" y="65770"/>
                  </a:lnTo>
                  <a:lnTo>
                    <a:pt x="187256" y="21851"/>
                  </a:lnTo>
                  <a:lnTo>
                    <a:pt x="177895" y="1645"/>
                  </a:lnTo>
                  <a:lnTo>
                    <a:pt x="173294" y="0"/>
                  </a:lnTo>
                  <a:lnTo>
                    <a:pt x="169056" y="3582"/>
                  </a:lnTo>
                  <a:lnTo>
                    <a:pt x="165061" y="10650"/>
                  </a:lnTo>
                  <a:lnTo>
                    <a:pt x="157480" y="64020"/>
                  </a:lnTo>
                  <a:lnTo>
                    <a:pt x="150303" y="114920"/>
                  </a:lnTo>
                  <a:lnTo>
                    <a:pt x="146487" y="171595"/>
                  </a:lnTo>
                  <a:lnTo>
                    <a:pt x="138429" y="233853"/>
                  </a:lnTo>
                  <a:lnTo>
                    <a:pt x="136730" y="286383"/>
                  </a:lnTo>
                  <a:lnTo>
                    <a:pt x="136332" y="329394"/>
                  </a:lnTo>
                  <a:lnTo>
                    <a:pt x="136155" y="371907"/>
                  </a:lnTo>
                  <a:lnTo>
                    <a:pt x="136056" y="435302"/>
                  </a:lnTo>
                  <a:lnTo>
                    <a:pt x="141616" y="481772"/>
                  </a:lnTo>
                  <a:lnTo>
                    <a:pt x="145597" y="488541"/>
                  </a:lnTo>
                  <a:lnTo>
                    <a:pt x="150592" y="490713"/>
                  </a:lnTo>
                  <a:lnTo>
                    <a:pt x="156261" y="489822"/>
                  </a:lnTo>
                  <a:lnTo>
                    <a:pt x="161210" y="485718"/>
                  </a:lnTo>
                  <a:lnTo>
                    <a:pt x="194469" y="436609"/>
                  </a:lnTo>
                  <a:lnTo>
                    <a:pt x="231919" y="415966"/>
                  </a:lnTo>
                  <a:lnTo>
                    <a:pt x="294042" y="390306"/>
                  </a:lnTo>
                  <a:lnTo>
                    <a:pt x="330486" y="364619"/>
                  </a:lnTo>
                  <a:lnTo>
                    <a:pt x="334682" y="356626"/>
                  </a:lnTo>
                  <a:lnTo>
                    <a:pt x="336225" y="338387"/>
                  </a:lnTo>
                  <a:lnTo>
                    <a:pt x="332659" y="329779"/>
                  </a:lnTo>
                  <a:lnTo>
                    <a:pt x="319338" y="313976"/>
                  </a:lnTo>
                  <a:lnTo>
                    <a:pt x="298600" y="305393"/>
                  </a:lnTo>
                  <a:lnTo>
                    <a:pt x="274955" y="302748"/>
                  </a:lnTo>
                  <a:lnTo>
                    <a:pt x="252747" y="305472"/>
                  </a:lnTo>
                  <a:lnTo>
                    <a:pt x="234299" y="316821"/>
                  </a:lnTo>
                  <a:lnTo>
                    <a:pt x="219470" y="334734"/>
                  </a:lnTo>
                  <a:lnTo>
                    <a:pt x="205715" y="371126"/>
                  </a:lnTo>
                  <a:lnTo>
                    <a:pt x="202087" y="397863"/>
                  </a:lnTo>
                  <a:lnTo>
                    <a:pt x="206714" y="422225"/>
                  </a:lnTo>
                  <a:lnTo>
                    <a:pt x="222473" y="452551"/>
                  </a:lnTo>
                  <a:lnTo>
                    <a:pt x="236442" y="467588"/>
                  </a:lnTo>
                  <a:lnTo>
                    <a:pt x="284160" y="490704"/>
                  </a:lnTo>
                  <a:lnTo>
                    <a:pt x="336056" y="498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80021" y="4221927"/>
              <a:ext cx="105286" cy="221316"/>
            </a:xfrm>
            <a:custGeom>
              <a:avLst/>
              <a:gdLst/>
              <a:ahLst/>
              <a:cxnLst/>
              <a:rect l="0" t="0" r="0" b="0"/>
              <a:pathLst>
                <a:path w="105286" h="221316">
                  <a:moveTo>
                    <a:pt x="0" y="94757"/>
                  </a:moveTo>
                  <a:lnTo>
                    <a:pt x="3119" y="137448"/>
                  </a:lnTo>
                  <a:lnTo>
                    <a:pt x="10722" y="196825"/>
                  </a:lnTo>
                  <a:lnTo>
                    <a:pt x="15683" y="219669"/>
                  </a:lnTo>
                  <a:lnTo>
                    <a:pt x="17474" y="221315"/>
                  </a:lnTo>
                  <a:lnTo>
                    <a:pt x="19464" y="207547"/>
                  </a:lnTo>
                  <a:lnTo>
                    <a:pt x="12513" y="154410"/>
                  </a:lnTo>
                  <a:lnTo>
                    <a:pt x="5331" y="101081"/>
                  </a:lnTo>
                  <a:lnTo>
                    <a:pt x="2223" y="46656"/>
                  </a:lnTo>
                  <a:lnTo>
                    <a:pt x="6057" y="23076"/>
                  </a:lnTo>
                  <a:lnTo>
                    <a:pt x="12226" y="15384"/>
                  </a:lnTo>
                  <a:lnTo>
                    <a:pt x="31560" y="6837"/>
                  </a:lnTo>
                  <a:lnTo>
                    <a:pt x="86318" y="90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58535" y="4232455"/>
              <a:ext cx="139050" cy="202588"/>
            </a:xfrm>
            <a:custGeom>
              <a:avLst/>
              <a:gdLst/>
              <a:ahLst/>
              <a:cxnLst/>
              <a:rect l="0" t="0" r="0" b="0"/>
              <a:pathLst>
                <a:path w="139050" h="202588">
                  <a:moveTo>
                    <a:pt x="116283" y="0"/>
                  </a:moveTo>
                  <a:lnTo>
                    <a:pt x="57666" y="5590"/>
                  </a:lnTo>
                  <a:lnTo>
                    <a:pt x="22876" y="20244"/>
                  </a:lnTo>
                  <a:lnTo>
                    <a:pt x="7309" y="35904"/>
                  </a:lnTo>
                  <a:lnTo>
                    <a:pt x="1520" y="44993"/>
                  </a:lnTo>
                  <a:lnTo>
                    <a:pt x="0" y="53392"/>
                  </a:lnTo>
                  <a:lnTo>
                    <a:pt x="1326" y="61331"/>
                  </a:lnTo>
                  <a:lnTo>
                    <a:pt x="4550" y="68964"/>
                  </a:lnTo>
                  <a:lnTo>
                    <a:pt x="20611" y="80564"/>
                  </a:lnTo>
                  <a:lnTo>
                    <a:pt x="74049" y="101294"/>
                  </a:lnTo>
                  <a:lnTo>
                    <a:pt x="104549" y="113331"/>
                  </a:lnTo>
                  <a:lnTo>
                    <a:pt x="121207" y="124849"/>
                  </a:lnTo>
                  <a:lnTo>
                    <a:pt x="133289" y="140887"/>
                  </a:lnTo>
                  <a:lnTo>
                    <a:pt x="138149" y="150077"/>
                  </a:lnTo>
                  <a:lnTo>
                    <a:pt x="139049" y="159713"/>
                  </a:lnTo>
                  <a:lnTo>
                    <a:pt x="133811" y="179778"/>
                  </a:lnTo>
                  <a:lnTo>
                    <a:pt x="120564" y="194156"/>
                  </a:lnTo>
                  <a:lnTo>
                    <a:pt x="112118" y="199627"/>
                  </a:lnTo>
                  <a:lnTo>
                    <a:pt x="93375" y="202587"/>
                  </a:lnTo>
                  <a:lnTo>
                    <a:pt x="32918" y="191933"/>
                  </a:lnTo>
                  <a:lnTo>
                    <a:pt x="21527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04420" y="4179813"/>
              <a:ext cx="151704" cy="268839"/>
            </a:xfrm>
            <a:custGeom>
              <a:avLst/>
              <a:gdLst/>
              <a:ahLst/>
              <a:cxnLst/>
              <a:rect l="0" t="0" r="0" b="0"/>
              <a:pathLst>
                <a:path w="151704" h="268839">
                  <a:moveTo>
                    <a:pt x="112595" y="42114"/>
                  </a:moveTo>
                  <a:lnTo>
                    <a:pt x="95828" y="36525"/>
                  </a:lnTo>
                  <a:lnTo>
                    <a:pt x="78237" y="40020"/>
                  </a:lnTo>
                  <a:lnTo>
                    <a:pt x="59891" y="50542"/>
                  </a:lnTo>
                  <a:lnTo>
                    <a:pt x="37578" y="76196"/>
                  </a:lnTo>
                  <a:lnTo>
                    <a:pt x="11320" y="137090"/>
                  </a:lnTo>
                  <a:lnTo>
                    <a:pt x="0" y="182147"/>
                  </a:lnTo>
                  <a:lnTo>
                    <a:pt x="855" y="218916"/>
                  </a:lnTo>
                  <a:lnTo>
                    <a:pt x="6781" y="240016"/>
                  </a:lnTo>
                  <a:lnTo>
                    <a:pt x="17213" y="257192"/>
                  </a:lnTo>
                  <a:lnTo>
                    <a:pt x="25611" y="262709"/>
                  </a:lnTo>
                  <a:lnTo>
                    <a:pt x="47420" y="268838"/>
                  </a:lnTo>
                  <a:lnTo>
                    <a:pt x="69591" y="265323"/>
                  </a:lnTo>
                  <a:lnTo>
                    <a:pt x="98683" y="250190"/>
                  </a:lnTo>
                  <a:lnTo>
                    <a:pt x="122122" y="227768"/>
                  </a:lnTo>
                  <a:lnTo>
                    <a:pt x="140764" y="198898"/>
                  </a:lnTo>
                  <a:lnTo>
                    <a:pt x="148511" y="177307"/>
                  </a:lnTo>
                  <a:lnTo>
                    <a:pt x="151703" y="137673"/>
                  </a:lnTo>
                  <a:lnTo>
                    <a:pt x="142893" y="78711"/>
                  </a:lnTo>
                  <a:lnTo>
                    <a:pt x="135420" y="56040"/>
                  </a:lnTo>
                  <a:lnTo>
                    <a:pt x="915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69658" y="4179792"/>
              <a:ext cx="136871" cy="245335"/>
            </a:xfrm>
            <a:custGeom>
              <a:avLst/>
              <a:gdLst/>
              <a:ahLst/>
              <a:cxnLst/>
              <a:rect l="0" t="0" r="0" b="0"/>
              <a:pathLst>
                <a:path w="136871" h="245335">
                  <a:moveTo>
                    <a:pt x="0" y="105306"/>
                  </a:moveTo>
                  <a:lnTo>
                    <a:pt x="8333" y="159451"/>
                  </a:lnTo>
                  <a:lnTo>
                    <a:pt x="18645" y="219931"/>
                  </a:lnTo>
                  <a:lnTo>
                    <a:pt x="26061" y="245334"/>
                  </a:lnTo>
                  <a:lnTo>
                    <a:pt x="16358" y="217376"/>
                  </a:lnTo>
                  <a:lnTo>
                    <a:pt x="11296" y="156531"/>
                  </a:lnTo>
                  <a:lnTo>
                    <a:pt x="13875" y="118534"/>
                  </a:lnTo>
                  <a:lnTo>
                    <a:pt x="22451" y="56312"/>
                  </a:lnTo>
                  <a:lnTo>
                    <a:pt x="37587" y="23329"/>
                  </a:lnTo>
                  <a:lnTo>
                    <a:pt x="50241" y="6091"/>
                  </a:lnTo>
                  <a:lnTo>
                    <a:pt x="58060" y="1728"/>
                  </a:lnTo>
                  <a:lnTo>
                    <a:pt x="76107" y="0"/>
                  </a:lnTo>
                  <a:lnTo>
                    <a:pt x="84663" y="3516"/>
                  </a:lnTo>
                  <a:lnTo>
                    <a:pt x="100409" y="16782"/>
                  </a:lnTo>
                  <a:lnTo>
                    <a:pt x="116838" y="43982"/>
                  </a:lnTo>
                  <a:lnTo>
                    <a:pt x="131700" y="85784"/>
                  </a:lnTo>
                  <a:lnTo>
                    <a:pt x="135849" y="137888"/>
                  </a:lnTo>
                  <a:lnTo>
                    <a:pt x="136870" y="200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93419" y="4263844"/>
              <a:ext cx="186893" cy="211336"/>
            </a:xfrm>
            <a:custGeom>
              <a:avLst/>
              <a:gdLst/>
              <a:ahLst/>
              <a:cxnLst/>
              <a:rect l="0" t="0" r="0" b="0"/>
              <a:pathLst>
                <a:path w="186893" h="211336">
                  <a:moveTo>
                    <a:pt x="113192" y="84425"/>
                  </a:moveTo>
                  <a:lnTo>
                    <a:pt x="98538" y="31398"/>
                  </a:lnTo>
                  <a:lnTo>
                    <a:pt x="85623" y="13674"/>
                  </a:lnTo>
                  <a:lnTo>
                    <a:pt x="77265" y="5672"/>
                  </a:lnTo>
                  <a:lnTo>
                    <a:pt x="68184" y="1508"/>
                  </a:lnTo>
                  <a:lnTo>
                    <a:pt x="48735" y="0"/>
                  </a:lnTo>
                  <a:lnTo>
                    <a:pt x="40975" y="3575"/>
                  </a:lnTo>
                  <a:lnTo>
                    <a:pt x="29233" y="16906"/>
                  </a:lnTo>
                  <a:lnTo>
                    <a:pt x="4729" y="74439"/>
                  </a:lnTo>
                  <a:lnTo>
                    <a:pt x="0" y="130589"/>
                  </a:lnTo>
                  <a:lnTo>
                    <a:pt x="12224" y="188857"/>
                  </a:lnTo>
                  <a:lnTo>
                    <a:pt x="17804" y="197330"/>
                  </a:lnTo>
                  <a:lnTo>
                    <a:pt x="33363" y="209864"/>
                  </a:lnTo>
                  <a:lnTo>
                    <a:pt x="41255" y="211335"/>
                  </a:lnTo>
                  <a:lnTo>
                    <a:pt x="48857" y="209976"/>
                  </a:lnTo>
                  <a:lnTo>
                    <a:pt x="56264" y="206730"/>
                  </a:lnTo>
                  <a:lnTo>
                    <a:pt x="77867" y="185394"/>
                  </a:lnTo>
                  <a:lnTo>
                    <a:pt x="101709" y="128166"/>
                  </a:lnTo>
                  <a:lnTo>
                    <a:pt x="109790" y="92316"/>
                  </a:lnTo>
                  <a:lnTo>
                    <a:pt x="110924" y="79157"/>
                  </a:lnTo>
                  <a:lnTo>
                    <a:pt x="112849" y="73894"/>
                  </a:lnTo>
                  <a:lnTo>
                    <a:pt x="115303" y="73895"/>
                  </a:lnTo>
                  <a:lnTo>
                    <a:pt x="159308" y="128314"/>
                  </a:lnTo>
                  <a:lnTo>
                    <a:pt x="186892" y="147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59295" y="4274396"/>
              <a:ext cx="230638" cy="436788"/>
            </a:xfrm>
            <a:custGeom>
              <a:avLst/>
              <a:gdLst/>
              <a:ahLst/>
              <a:cxnLst/>
              <a:rect l="0" t="0" r="0" b="0"/>
              <a:pathLst>
                <a:path w="230638" h="436788">
                  <a:moveTo>
                    <a:pt x="200042" y="115987"/>
                  </a:moveTo>
                  <a:lnTo>
                    <a:pt x="206107" y="83535"/>
                  </a:lnTo>
                  <a:lnTo>
                    <a:pt x="195482" y="31645"/>
                  </a:lnTo>
                  <a:lnTo>
                    <a:pt x="182808" y="13771"/>
                  </a:lnTo>
                  <a:lnTo>
                    <a:pt x="174514" y="5729"/>
                  </a:lnTo>
                  <a:lnTo>
                    <a:pt x="164306" y="1537"/>
                  </a:lnTo>
                  <a:lnTo>
                    <a:pt x="140485" y="0"/>
                  </a:lnTo>
                  <a:lnTo>
                    <a:pt x="120540" y="6336"/>
                  </a:lnTo>
                  <a:lnTo>
                    <a:pt x="111945" y="11300"/>
                  </a:lnTo>
                  <a:lnTo>
                    <a:pt x="99277" y="29295"/>
                  </a:lnTo>
                  <a:lnTo>
                    <a:pt x="81612" y="73387"/>
                  </a:lnTo>
                  <a:lnTo>
                    <a:pt x="80336" y="94714"/>
                  </a:lnTo>
                  <a:lnTo>
                    <a:pt x="81633" y="105314"/>
                  </a:lnTo>
                  <a:lnTo>
                    <a:pt x="92434" y="126452"/>
                  </a:lnTo>
                  <a:lnTo>
                    <a:pt x="100227" y="137001"/>
                  </a:lnTo>
                  <a:lnTo>
                    <a:pt x="110101" y="144035"/>
                  </a:lnTo>
                  <a:lnTo>
                    <a:pt x="133552" y="151850"/>
                  </a:lnTo>
                  <a:lnTo>
                    <a:pt x="156453" y="149083"/>
                  </a:lnTo>
                  <a:lnTo>
                    <a:pt x="177159" y="138885"/>
                  </a:lnTo>
                  <a:lnTo>
                    <a:pt x="194161" y="122654"/>
                  </a:lnTo>
                  <a:lnTo>
                    <a:pt x="211297" y="93786"/>
                  </a:lnTo>
                  <a:lnTo>
                    <a:pt x="214564" y="91828"/>
                  </a:lnTo>
                  <a:lnTo>
                    <a:pt x="216742" y="95202"/>
                  </a:lnTo>
                  <a:lnTo>
                    <a:pt x="220525" y="148042"/>
                  </a:lnTo>
                  <a:lnTo>
                    <a:pt x="222099" y="196585"/>
                  </a:lnTo>
                  <a:lnTo>
                    <a:pt x="228284" y="253732"/>
                  </a:lnTo>
                  <a:lnTo>
                    <a:pt x="230637" y="308229"/>
                  </a:lnTo>
                  <a:lnTo>
                    <a:pt x="230164" y="360251"/>
                  </a:lnTo>
                  <a:lnTo>
                    <a:pt x="221964" y="403481"/>
                  </a:lnTo>
                  <a:lnTo>
                    <a:pt x="211345" y="423526"/>
                  </a:lnTo>
                  <a:lnTo>
                    <a:pt x="202898" y="429808"/>
                  </a:lnTo>
                  <a:lnTo>
                    <a:pt x="181034" y="436787"/>
                  </a:lnTo>
                  <a:lnTo>
                    <a:pt x="128870" y="432862"/>
                  </a:lnTo>
                  <a:lnTo>
                    <a:pt x="70387" y="423942"/>
                  </a:lnTo>
                  <a:lnTo>
                    <a:pt x="29434" y="422092"/>
                  </a:lnTo>
                  <a:lnTo>
                    <a:pt x="0" y="421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49259" y="4190342"/>
              <a:ext cx="110120" cy="234043"/>
            </a:xfrm>
            <a:custGeom>
              <a:avLst/>
              <a:gdLst/>
              <a:ahLst/>
              <a:cxnLst/>
              <a:rect l="0" t="0" r="0" b="0"/>
              <a:pathLst>
                <a:path w="110120" h="234043">
                  <a:moveTo>
                    <a:pt x="4834" y="147399"/>
                  </a:moveTo>
                  <a:lnTo>
                    <a:pt x="7954" y="190090"/>
                  </a:lnTo>
                  <a:lnTo>
                    <a:pt x="19488" y="231741"/>
                  </a:lnTo>
                  <a:lnTo>
                    <a:pt x="21623" y="234042"/>
                  </a:lnTo>
                  <a:lnTo>
                    <a:pt x="23045" y="230897"/>
                  </a:lnTo>
                  <a:lnTo>
                    <a:pt x="23457" y="214925"/>
                  </a:lnTo>
                  <a:lnTo>
                    <a:pt x="11071" y="153143"/>
                  </a:lnTo>
                  <a:lnTo>
                    <a:pt x="0" y="98014"/>
                  </a:lnTo>
                  <a:lnTo>
                    <a:pt x="6652" y="45183"/>
                  </a:lnTo>
                  <a:lnTo>
                    <a:pt x="9556" y="33632"/>
                  </a:lnTo>
                  <a:lnTo>
                    <a:pt x="15001" y="24761"/>
                  </a:lnTo>
                  <a:lnTo>
                    <a:pt x="30409" y="11785"/>
                  </a:lnTo>
                  <a:lnTo>
                    <a:pt x="52076" y="5237"/>
                  </a:lnTo>
                  <a:lnTo>
                    <a:pt x="1101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04437" y="4221301"/>
              <a:ext cx="115823" cy="179741"/>
            </a:xfrm>
            <a:custGeom>
              <a:avLst/>
              <a:gdLst/>
              <a:ahLst/>
              <a:cxnLst/>
              <a:rect l="0" t="0" r="0" b="0"/>
              <a:pathLst>
                <a:path w="115823" h="179741">
                  <a:moveTo>
                    <a:pt x="7584" y="63797"/>
                  </a:moveTo>
                  <a:lnTo>
                    <a:pt x="13173" y="80565"/>
                  </a:lnTo>
                  <a:lnTo>
                    <a:pt x="25275" y="95036"/>
                  </a:lnTo>
                  <a:lnTo>
                    <a:pt x="33416" y="102171"/>
                  </a:lnTo>
                  <a:lnTo>
                    <a:pt x="54940" y="110098"/>
                  </a:lnTo>
                  <a:lnTo>
                    <a:pt x="67230" y="112212"/>
                  </a:lnTo>
                  <a:lnTo>
                    <a:pt x="87126" y="108321"/>
                  </a:lnTo>
                  <a:lnTo>
                    <a:pt x="95707" y="104009"/>
                  </a:lnTo>
                  <a:lnTo>
                    <a:pt x="108360" y="89858"/>
                  </a:lnTo>
                  <a:lnTo>
                    <a:pt x="113372" y="81171"/>
                  </a:lnTo>
                  <a:lnTo>
                    <a:pt x="115822" y="62160"/>
                  </a:lnTo>
                  <a:lnTo>
                    <a:pt x="111842" y="43182"/>
                  </a:lnTo>
                  <a:lnTo>
                    <a:pt x="90222" y="11935"/>
                  </a:lnTo>
                  <a:lnTo>
                    <a:pt x="83733" y="4656"/>
                  </a:lnTo>
                  <a:lnTo>
                    <a:pt x="74727" y="973"/>
                  </a:lnTo>
                  <a:lnTo>
                    <a:pt x="52243" y="0"/>
                  </a:lnTo>
                  <a:lnTo>
                    <a:pt x="42036" y="3719"/>
                  </a:lnTo>
                  <a:lnTo>
                    <a:pt x="24455" y="17208"/>
                  </a:lnTo>
                  <a:lnTo>
                    <a:pt x="6994" y="44534"/>
                  </a:lnTo>
                  <a:lnTo>
                    <a:pt x="0" y="80446"/>
                  </a:lnTo>
                  <a:lnTo>
                    <a:pt x="3516" y="115134"/>
                  </a:lnTo>
                  <a:lnTo>
                    <a:pt x="17557" y="147638"/>
                  </a:lnTo>
                  <a:lnTo>
                    <a:pt x="42124" y="173907"/>
                  </a:lnTo>
                  <a:lnTo>
                    <a:pt x="51668" y="178147"/>
                  </a:lnTo>
                  <a:lnTo>
                    <a:pt x="71630" y="179740"/>
                  </a:lnTo>
                  <a:lnTo>
                    <a:pt x="85961" y="176549"/>
                  </a:lnTo>
                  <a:lnTo>
                    <a:pt x="102340" y="169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66227" y="4258164"/>
              <a:ext cx="151121" cy="183009"/>
            </a:xfrm>
            <a:custGeom>
              <a:avLst/>
              <a:gdLst/>
              <a:ahLst/>
              <a:cxnLst/>
              <a:rect l="0" t="0" r="0" b="0"/>
              <a:pathLst>
                <a:path w="151121" h="183009">
                  <a:moveTo>
                    <a:pt x="77420" y="90105"/>
                  </a:moveTo>
                  <a:lnTo>
                    <a:pt x="94188" y="84516"/>
                  </a:lnTo>
                  <a:lnTo>
                    <a:pt x="105540" y="72413"/>
                  </a:lnTo>
                  <a:lnTo>
                    <a:pt x="110205" y="64272"/>
                  </a:lnTo>
                  <a:lnTo>
                    <a:pt x="112269" y="45869"/>
                  </a:lnTo>
                  <a:lnTo>
                    <a:pt x="108116" y="27161"/>
                  </a:lnTo>
                  <a:lnTo>
                    <a:pt x="98472" y="11047"/>
                  </a:lnTo>
                  <a:lnTo>
                    <a:pt x="90285" y="5814"/>
                  </a:lnTo>
                  <a:lnTo>
                    <a:pt x="68710" y="0"/>
                  </a:lnTo>
                  <a:lnTo>
                    <a:pt x="46643" y="3655"/>
                  </a:lnTo>
                  <a:lnTo>
                    <a:pt x="35845" y="7905"/>
                  </a:lnTo>
                  <a:lnTo>
                    <a:pt x="20728" y="21986"/>
                  </a:lnTo>
                  <a:lnTo>
                    <a:pt x="1491" y="59622"/>
                  </a:lnTo>
                  <a:lnTo>
                    <a:pt x="0" y="83186"/>
                  </a:lnTo>
                  <a:lnTo>
                    <a:pt x="8575" y="136442"/>
                  </a:lnTo>
                  <a:lnTo>
                    <a:pt x="18157" y="172465"/>
                  </a:lnTo>
                  <a:lnTo>
                    <a:pt x="25043" y="178937"/>
                  </a:lnTo>
                  <a:lnTo>
                    <a:pt x="34314" y="182081"/>
                  </a:lnTo>
                  <a:lnTo>
                    <a:pt x="45173" y="183008"/>
                  </a:lnTo>
                  <a:lnTo>
                    <a:pt x="53582" y="180116"/>
                  </a:lnTo>
                  <a:lnTo>
                    <a:pt x="66046" y="167545"/>
                  </a:lnTo>
                  <a:lnTo>
                    <a:pt x="87375" y="112463"/>
                  </a:lnTo>
                  <a:lnTo>
                    <a:pt x="95188" y="76843"/>
                  </a:lnTo>
                  <a:lnTo>
                    <a:pt x="97015" y="59644"/>
                  </a:lnTo>
                  <a:lnTo>
                    <a:pt x="109845" y="120691"/>
                  </a:lnTo>
                  <a:lnTo>
                    <a:pt x="113075" y="131552"/>
                  </a:lnTo>
                  <a:lnTo>
                    <a:pt x="118737" y="139964"/>
                  </a:lnTo>
                  <a:lnTo>
                    <a:pt x="151120" y="163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01575" y="4042943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3119" y="225690"/>
                  </a:lnTo>
                  <a:lnTo>
                    <a:pt x="8333" y="279390"/>
                  </a:lnTo>
                  <a:lnTo>
                    <a:pt x="10095" y="339457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64704" y="4170743"/>
              <a:ext cx="242157" cy="19600"/>
            </a:xfrm>
            <a:custGeom>
              <a:avLst/>
              <a:gdLst/>
              <a:ahLst/>
              <a:cxnLst/>
              <a:rect l="0" t="0" r="0" b="0"/>
              <a:pathLst>
                <a:path w="242157" h="19600">
                  <a:moveTo>
                    <a:pt x="242156" y="9070"/>
                  </a:moveTo>
                  <a:lnTo>
                    <a:pt x="183539" y="5"/>
                  </a:lnTo>
                  <a:lnTo>
                    <a:pt x="130535" y="0"/>
                  </a:lnTo>
                  <a:lnTo>
                    <a:pt x="68663" y="7644"/>
                  </a:lnTo>
                  <a:lnTo>
                    <a:pt x="17491" y="17216"/>
                  </a:lnTo>
                  <a:lnTo>
                    <a:pt x="0" y="19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75316" y="4411440"/>
              <a:ext cx="113443" cy="294799"/>
            </a:xfrm>
            <a:custGeom>
              <a:avLst/>
              <a:gdLst/>
              <a:ahLst/>
              <a:cxnLst/>
              <a:rect l="0" t="0" r="0" b="0"/>
              <a:pathLst>
                <a:path w="113443" h="294799">
                  <a:moveTo>
                    <a:pt x="105285" y="0"/>
                  </a:moveTo>
                  <a:lnTo>
                    <a:pt x="96220" y="58617"/>
                  </a:lnTo>
                  <a:lnTo>
                    <a:pt x="102281" y="115131"/>
                  </a:lnTo>
                  <a:lnTo>
                    <a:pt x="105565" y="169033"/>
                  </a:lnTo>
                  <a:lnTo>
                    <a:pt x="113442" y="230355"/>
                  </a:lnTo>
                  <a:lnTo>
                    <a:pt x="112420" y="257968"/>
                  </a:lnTo>
                  <a:lnTo>
                    <a:pt x="104167" y="281939"/>
                  </a:lnTo>
                  <a:lnTo>
                    <a:pt x="96351" y="288565"/>
                  </a:lnTo>
                  <a:lnTo>
                    <a:pt x="86460" y="291812"/>
                  </a:lnTo>
                  <a:lnTo>
                    <a:pt x="26983" y="29440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991130" y="4264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67425" y="4316684"/>
              <a:ext cx="132861" cy="191784"/>
            </a:xfrm>
            <a:custGeom>
              <a:avLst/>
              <a:gdLst/>
              <a:ahLst/>
              <a:cxnLst/>
              <a:rect l="0" t="0" r="0" b="0"/>
              <a:pathLst>
                <a:path w="132861" h="191784">
                  <a:moveTo>
                    <a:pt x="92160" y="42114"/>
                  </a:moveTo>
                  <a:lnTo>
                    <a:pt x="80982" y="30935"/>
                  </a:lnTo>
                  <a:lnTo>
                    <a:pt x="74180" y="28812"/>
                  </a:lnTo>
                  <a:lnTo>
                    <a:pt x="57262" y="29573"/>
                  </a:lnTo>
                  <a:lnTo>
                    <a:pt x="50177" y="33753"/>
                  </a:lnTo>
                  <a:lnTo>
                    <a:pt x="15363" y="78107"/>
                  </a:lnTo>
                  <a:lnTo>
                    <a:pt x="6165" y="96715"/>
                  </a:lnTo>
                  <a:lnTo>
                    <a:pt x="0" y="132511"/>
                  </a:lnTo>
                  <a:lnTo>
                    <a:pt x="3762" y="167164"/>
                  </a:lnTo>
                  <a:lnTo>
                    <a:pt x="9831" y="175784"/>
                  </a:lnTo>
                  <a:lnTo>
                    <a:pt x="29053" y="188480"/>
                  </a:lnTo>
                  <a:lnTo>
                    <a:pt x="50074" y="191783"/>
                  </a:lnTo>
                  <a:lnTo>
                    <a:pt x="71116" y="188182"/>
                  </a:lnTo>
                  <a:lnTo>
                    <a:pt x="92166" y="178783"/>
                  </a:lnTo>
                  <a:lnTo>
                    <a:pt x="118159" y="154748"/>
                  </a:lnTo>
                  <a:lnTo>
                    <a:pt x="127112" y="132337"/>
                  </a:lnTo>
                  <a:lnTo>
                    <a:pt x="132860" y="79823"/>
                  </a:lnTo>
                  <a:lnTo>
                    <a:pt x="127407" y="55364"/>
                  </a:lnTo>
                  <a:lnTo>
                    <a:pt x="111182" y="24983"/>
                  </a:lnTo>
                  <a:lnTo>
                    <a:pt x="921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55805" y="4064000"/>
              <a:ext cx="155641" cy="458751"/>
            </a:xfrm>
            <a:custGeom>
              <a:avLst/>
              <a:gdLst/>
              <a:ahLst/>
              <a:cxnLst/>
              <a:rect l="0" t="0" r="0" b="0"/>
              <a:pathLst>
                <a:path w="155641" h="458751">
                  <a:moveTo>
                    <a:pt x="9065" y="0"/>
                  </a:moveTo>
                  <a:lnTo>
                    <a:pt x="3476" y="16767"/>
                  </a:lnTo>
                  <a:lnTo>
                    <a:pt x="6748" y="79091"/>
                  </a:lnTo>
                  <a:lnTo>
                    <a:pt x="8378" y="136128"/>
                  </a:lnTo>
                  <a:lnTo>
                    <a:pt x="8862" y="186043"/>
                  </a:lnTo>
                  <a:lnTo>
                    <a:pt x="9005" y="244247"/>
                  </a:lnTo>
                  <a:lnTo>
                    <a:pt x="9047" y="303606"/>
                  </a:lnTo>
                  <a:lnTo>
                    <a:pt x="9062" y="366771"/>
                  </a:lnTo>
                  <a:lnTo>
                    <a:pt x="7894" y="387617"/>
                  </a:lnTo>
                  <a:lnTo>
                    <a:pt x="5944" y="388263"/>
                  </a:lnTo>
                  <a:lnTo>
                    <a:pt x="3476" y="385184"/>
                  </a:lnTo>
                  <a:lnTo>
                    <a:pt x="0" y="358493"/>
                  </a:lnTo>
                  <a:lnTo>
                    <a:pt x="4559" y="320949"/>
                  </a:lnTo>
                  <a:lnTo>
                    <a:pt x="18908" y="285779"/>
                  </a:lnTo>
                  <a:lnTo>
                    <a:pt x="34497" y="270122"/>
                  </a:lnTo>
                  <a:lnTo>
                    <a:pt x="43567" y="264309"/>
                  </a:lnTo>
                  <a:lnTo>
                    <a:pt x="66124" y="260970"/>
                  </a:lnTo>
                  <a:lnTo>
                    <a:pt x="89407" y="264555"/>
                  </a:lnTo>
                  <a:lnTo>
                    <a:pt x="115669" y="279728"/>
                  </a:lnTo>
                  <a:lnTo>
                    <a:pt x="130924" y="292389"/>
                  </a:lnTo>
                  <a:lnTo>
                    <a:pt x="147077" y="318261"/>
                  </a:lnTo>
                  <a:lnTo>
                    <a:pt x="154610" y="366849"/>
                  </a:lnTo>
                  <a:lnTo>
                    <a:pt x="155640" y="393891"/>
                  </a:lnTo>
                  <a:lnTo>
                    <a:pt x="149859" y="415268"/>
                  </a:lnTo>
                  <a:lnTo>
                    <a:pt x="127084" y="448055"/>
                  </a:lnTo>
                  <a:lnTo>
                    <a:pt x="107531" y="456499"/>
                  </a:lnTo>
                  <a:lnTo>
                    <a:pt x="95766" y="458750"/>
                  </a:lnTo>
                  <a:lnTo>
                    <a:pt x="73336" y="455013"/>
                  </a:lnTo>
                  <a:lnTo>
                    <a:pt x="44096" y="439755"/>
                  </a:lnTo>
                  <a:lnTo>
                    <a:pt x="1959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07026" y="44956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3032207" y="4327212"/>
            <a:ext cx="49748" cy="252685"/>
          </a:xfrm>
          <a:custGeom>
            <a:avLst/>
            <a:gdLst/>
            <a:ahLst/>
            <a:cxnLst/>
            <a:rect l="0" t="0" r="0" b="0"/>
            <a:pathLst>
              <a:path w="49748" h="252685">
                <a:moveTo>
                  <a:pt x="0" y="0"/>
                </a:moveTo>
                <a:lnTo>
                  <a:pt x="39542" y="55660"/>
                </a:lnTo>
                <a:lnTo>
                  <a:pt x="46820" y="76210"/>
                </a:lnTo>
                <a:lnTo>
                  <a:pt x="49747" y="115257"/>
                </a:lnTo>
                <a:lnTo>
                  <a:pt x="40849" y="177142"/>
                </a:lnTo>
                <a:lnTo>
                  <a:pt x="33363" y="203902"/>
                </a:lnTo>
                <a:lnTo>
                  <a:pt x="10528" y="2526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5495875" y="4358798"/>
            <a:ext cx="82766" cy="242156"/>
          </a:xfrm>
          <a:custGeom>
            <a:avLst/>
            <a:gdLst/>
            <a:ahLst/>
            <a:cxnLst/>
            <a:rect l="0" t="0" r="0" b="0"/>
            <a:pathLst>
              <a:path w="82766" h="242156">
                <a:moveTo>
                  <a:pt x="73700" y="0"/>
                </a:moveTo>
                <a:lnTo>
                  <a:pt x="76820" y="42691"/>
                </a:lnTo>
                <a:lnTo>
                  <a:pt x="82765" y="95520"/>
                </a:lnTo>
                <a:lnTo>
                  <a:pt x="77339" y="122002"/>
                </a:lnTo>
                <a:lnTo>
                  <a:pt x="55462" y="178413"/>
                </a:lnTo>
                <a:lnTo>
                  <a:pt x="24014" y="225962"/>
                </a:lnTo>
                <a:lnTo>
                  <a:pt x="13403" y="234958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2014-10-21T18:04:14Z</dcterms:created>
  <dcterms:modified xsi:type="dcterms:W3CDTF">2014-10-21T18:04:31Z</dcterms:modified>
</cp:coreProperties>
</file>